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5" r:id="rId4"/>
    <p:sldId id="304" r:id="rId5"/>
    <p:sldId id="289" r:id="rId6"/>
    <p:sldId id="290" r:id="rId7"/>
    <p:sldId id="291" r:id="rId8"/>
    <p:sldId id="292" r:id="rId9"/>
    <p:sldId id="305" r:id="rId10"/>
    <p:sldId id="293" r:id="rId11"/>
    <p:sldId id="306" r:id="rId12"/>
    <p:sldId id="257" r:id="rId13"/>
    <p:sldId id="300" r:id="rId14"/>
    <p:sldId id="258" r:id="rId15"/>
    <p:sldId id="296" r:id="rId16"/>
    <p:sldId id="297" r:id="rId17"/>
    <p:sldId id="298" r:id="rId18"/>
    <p:sldId id="299" r:id="rId19"/>
    <p:sldId id="307" r:id="rId20"/>
    <p:sldId id="301" r:id="rId21"/>
    <p:sldId id="260" r:id="rId22"/>
    <p:sldId id="308" r:id="rId23"/>
    <p:sldId id="262" r:id="rId24"/>
    <p:sldId id="264" r:id="rId25"/>
    <p:sldId id="266" r:id="rId26"/>
    <p:sldId id="268" r:id="rId27"/>
    <p:sldId id="310" r:id="rId28"/>
    <p:sldId id="269" r:id="rId29"/>
    <p:sldId id="272" r:id="rId30"/>
    <p:sldId id="273" r:id="rId31"/>
    <p:sldId id="312" r:id="rId32"/>
    <p:sldId id="311" r:id="rId33"/>
    <p:sldId id="274" r:id="rId34"/>
    <p:sldId id="275" r:id="rId35"/>
    <p:sldId id="278" r:id="rId36"/>
    <p:sldId id="279" r:id="rId37"/>
    <p:sldId id="313" r:id="rId38"/>
    <p:sldId id="302" r:id="rId39"/>
    <p:sldId id="314" r:id="rId40"/>
    <p:sldId id="315" r:id="rId41"/>
    <p:sldId id="316" r:id="rId42"/>
    <p:sldId id="317" r:id="rId43"/>
    <p:sldId id="318" r:id="rId44"/>
    <p:sldId id="319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05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9039B-7B54-49A5-A223-DF6F0E25D9F7}" type="datetimeFigureOut">
              <a:rPr lang="pl-PL" smtClean="0"/>
              <a:pPr/>
              <a:t>2018-03-01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181F7-F755-4950-88CC-A62116D8ACE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Oddział przedszkolny </a:t>
            </a:r>
            <a:br>
              <a:rPr lang="pl-PL" dirty="0" smtClean="0"/>
            </a:br>
            <a:r>
              <a:rPr lang="pl-PL" dirty="0" smtClean="0"/>
              <a:t>2017/2018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28662" y="1214422"/>
            <a:ext cx="68580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Projekt autorski „Mroźna skrzynia skarbów”- ferie zimowe 2018:</a:t>
            </a:r>
          </a:p>
          <a:p>
            <a:r>
              <a:rPr lang="pl-PL" sz="2800" dirty="0" smtClean="0"/>
              <a:t>Warsztaty:</a:t>
            </a:r>
          </a:p>
          <a:p>
            <a:pPr>
              <a:buFontTx/>
              <a:buChar char="-"/>
            </a:pPr>
            <a:r>
              <a:rPr lang="pl-PL" sz="2800" dirty="0" smtClean="0"/>
              <a:t> ekologiczne</a:t>
            </a:r>
          </a:p>
          <a:p>
            <a:r>
              <a:rPr lang="pl-PL" sz="2800" dirty="0" smtClean="0"/>
              <a:t> - kulinarne</a:t>
            </a:r>
          </a:p>
          <a:p>
            <a:pPr>
              <a:buFontTx/>
              <a:buChar char="-"/>
            </a:pPr>
            <a:r>
              <a:rPr lang="pl-PL" sz="2800" dirty="0"/>
              <a:t> </a:t>
            </a:r>
            <a:r>
              <a:rPr lang="pl-PL" sz="2800" dirty="0" smtClean="0"/>
              <a:t>muzyczne</a:t>
            </a:r>
          </a:p>
          <a:p>
            <a:pPr>
              <a:buFontTx/>
              <a:buChar char="-"/>
            </a:pPr>
            <a:r>
              <a:rPr lang="pl-PL" sz="2800" dirty="0" smtClean="0"/>
              <a:t> konstrukcyjne</a:t>
            </a:r>
          </a:p>
          <a:p>
            <a:pPr>
              <a:buFontTx/>
              <a:buChar char="-"/>
            </a:pPr>
            <a:r>
              <a:rPr lang="pl-PL" sz="2800" dirty="0"/>
              <a:t> </a:t>
            </a:r>
            <a:r>
              <a:rPr lang="pl-PL" sz="2800" dirty="0" smtClean="0"/>
              <a:t>plastyczne</a:t>
            </a:r>
          </a:p>
          <a:p>
            <a:pPr>
              <a:buFontTx/>
              <a:buChar char="-"/>
            </a:pPr>
            <a:r>
              <a:rPr lang="pl-PL" sz="2800" dirty="0"/>
              <a:t> </a:t>
            </a:r>
            <a:r>
              <a:rPr lang="pl-PL" sz="2800" dirty="0" smtClean="0"/>
              <a:t>sportowe</a:t>
            </a:r>
          </a:p>
          <a:p>
            <a:pPr>
              <a:buFontTx/>
              <a:buChar char="-"/>
            </a:pP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Admin\Pulpit\prezenta\Obraz 1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24" y="24146020"/>
            <a:ext cx="12073022" cy="29489400"/>
          </a:xfrm>
          <a:prstGeom prst="rect">
            <a:avLst/>
          </a:prstGeom>
          <a:noFill/>
        </p:spPr>
      </p:pic>
      <p:pic>
        <p:nvPicPr>
          <p:cNvPr id="3" name="Obraz 2" descr="Obraz 1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5223" y="333349"/>
            <a:ext cx="8953530" cy="671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1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85786" y="857257"/>
            <a:ext cx="6858048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1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85786" y="1357298"/>
            <a:ext cx="77867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/>
              <a:t>Zajęcia z terapii ręki- zabawy z masą solną.</a:t>
            </a:r>
          </a:p>
          <a:p>
            <a:endParaRPr lang="pl-PL" sz="4400" dirty="0"/>
          </a:p>
          <a:p>
            <a:r>
              <a:rPr lang="pl-PL" sz="4400" dirty="0" smtClean="0"/>
              <a:t>Nauka przez zabawę.</a:t>
            </a:r>
            <a:endParaRPr lang="pl-PL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Dzieci z oddziałów przedszkolnych</a:t>
            </a:r>
            <a:endParaRPr lang="pl-PL" dirty="0"/>
          </a:p>
        </p:txBody>
      </p:sp>
      <p:pic>
        <p:nvPicPr>
          <p:cNvPr id="4" name="Symbol zastępczy zawartości 3" descr="Obraz 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00100" y="2214554"/>
            <a:ext cx="728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/>
              <a:t>Poczta </a:t>
            </a:r>
            <a:r>
              <a:rPr lang="pl-PL" sz="4800" dirty="0" err="1"/>
              <a:t>w</a:t>
            </a:r>
            <a:r>
              <a:rPr lang="pl-PL" sz="4800" dirty="0" err="1" smtClean="0"/>
              <a:t>alentynkowa</a:t>
            </a:r>
            <a:endParaRPr lang="pl-PL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472" y="2214554"/>
            <a:ext cx="7786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/>
              <a:t>Czekamy na wiosnę…</a:t>
            </a:r>
            <a:endParaRPr lang="pl-PL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Obraz 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1500174"/>
            <a:ext cx="8786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Terapia ręki- kręcimy kulki z bibuły. </a:t>
            </a:r>
          </a:p>
          <a:p>
            <a:endParaRPr lang="pl-PL" sz="4000" dirty="0"/>
          </a:p>
          <a:p>
            <a:r>
              <a:rPr lang="pl-PL" sz="4000" dirty="0" smtClean="0"/>
              <a:t>Z tego powstaną piękne hiacynty. 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7158" y="1714488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/>
              <a:t>Doświadczenie badawcze – hodowla kryształów solnych.</a:t>
            </a:r>
            <a:endParaRPr lang="pl-PL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1434" y="-71431"/>
            <a:ext cx="8572527" cy="642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728" y="1500174"/>
            <a:ext cx="60722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>
                <a:latin typeface="Times New Roman" pitchFamily="18" charset="0"/>
                <a:cs typeface="Times New Roman" pitchFamily="18" charset="0"/>
              </a:rPr>
              <a:t>Praca z dziećmi Metodą </a:t>
            </a:r>
            <a:r>
              <a:rPr lang="pl-PL" sz="6000" dirty="0" err="1" smtClean="0">
                <a:latin typeface="Times New Roman" pitchFamily="18" charset="0"/>
                <a:cs typeface="Times New Roman" pitchFamily="18" charset="0"/>
              </a:rPr>
              <a:t>Klanzy</a:t>
            </a:r>
            <a:r>
              <a:rPr lang="pl-PL" sz="6000" dirty="0" smtClean="0">
                <a:latin typeface="Times New Roman" pitchFamily="18" charset="0"/>
                <a:cs typeface="Times New Roman" pitchFamily="18" charset="0"/>
              </a:rPr>
              <a:t>- zabawy z chustą animacyjną</a:t>
            </a:r>
            <a:endParaRPr lang="pl-PL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00100" y="1714488"/>
            <a:ext cx="6929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Warsztaty z filcu prowadzone przez rodzica</a:t>
            </a:r>
            <a:endParaRPr lang="pl-PL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1_090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1_091203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7158" y="428631"/>
            <a:ext cx="6858047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1_0919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42910" y="500070"/>
            <a:ext cx="6858047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0301_092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1461" y="392886"/>
            <a:ext cx="6858002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0034" y="500042"/>
            <a:ext cx="785818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Koniec. Dziękujemy za uwagę.</a:t>
            </a:r>
          </a:p>
          <a:p>
            <a:endParaRPr lang="pl-PL" sz="3200" dirty="0" smtClean="0"/>
          </a:p>
          <a:p>
            <a:endParaRPr lang="pl-PL" sz="3200" dirty="0" smtClean="0"/>
          </a:p>
          <a:p>
            <a:endParaRPr lang="pl-PL" sz="3200" dirty="0" smtClean="0"/>
          </a:p>
          <a:p>
            <a:endParaRPr lang="pl-PL" sz="3200" dirty="0" smtClean="0"/>
          </a:p>
          <a:p>
            <a:endParaRPr lang="pl-PL" sz="3200" dirty="0" smtClean="0"/>
          </a:p>
          <a:p>
            <a:endParaRPr lang="pl-PL" sz="3200" dirty="0" smtClean="0"/>
          </a:p>
          <a:p>
            <a:endParaRPr lang="pl-PL" sz="3200" dirty="0" smtClean="0"/>
          </a:p>
          <a:p>
            <a:endParaRPr lang="pl-PL" sz="3200" dirty="0" smtClean="0"/>
          </a:p>
          <a:p>
            <a:endParaRPr lang="pl-PL" sz="3200" dirty="0" smtClean="0"/>
          </a:p>
          <a:p>
            <a:r>
              <a:rPr lang="pl-PL" sz="2400" dirty="0" smtClean="0"/>
              <a:t>Opracowały wychowawcy zerówek: </a:t>
            </a:r>
            <a:r>
              <a:rPr lang="pl-PL" sz="2400" dirty="0" smtClean="0"/>
              <a:t>Aneta Jonio, Magdalena Liberadzka, Wioletta Zielińska.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0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14362" y="-285764"/>
            <a:ext cx="6858022" cy="7429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90601" y="452442"/>
            <a:ext cx="6762797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0034" y="1714488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/>
              <a:t>Założenie hodowli ślimaków afrykańskich Achatina</a:t>
            </a:r>
            <a:endParaRPr lang="pl-PL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110</Words>
  <Application>Microsoft Office PowerPoint</Application>
  <PresentationFormat>Pokaz na ekranie (4:3)</PresentationFormat>
  <Paragraphs>33</Paragraphs>
  <Slides>44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Motyw pakietu Office</vt:lpstr>
      <vt:lpstr>Oddział przedszkolny  2017/2018</vt:lpstr>
      <vt:lpstr>Dzieci z oddziałów przedszkolnych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Zerówka  2017/2018</dc:title>
  <dc:creator>Admin</dc:creator>
  <cp:lastModifiedBy>Nauczyciel</cp:lastModifiedBy>
  <cp:revision>17</cp:revision>
  <dcterms:created xsi:type="dcterms:W3CDTF">2018-02-28T15:44:58Z</dcterms:created>
  <dcterms:modified xsi:type="dcterms:W3CDTF">2018-03-01T11:35:06Z</dcterms:modified>
</cp:coreProperties>
</file>