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0099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1028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8615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1409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7902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8573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56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5143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6204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2222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9063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319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EF672-87CD-4450-9F84-89BC39951585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ACEC2-A32E-433F-87E6-2992BEBEE8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4826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35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…i konkurs </a:t>
            </a:r>
            <a:br>
              <a:rPr 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 bożonarodzeniowe  anioły</a:t>
            </a:r>
            <a:endParaRPr lang="pl-PL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42874">
            <a:off x="1115616" y="1844824"/>
            <a:ext cx="3384376" cy="488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7117">
            <a:off x="4921845" y="2949448"/>
            <a:ext cx="2798763" cy="3236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73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no i karnawałowy bal na 100 par</a:t>
            </a:r>
            <a:endParaRPr lang="pl-PL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236" y="2336358"/>
            <a:ext cx="5997618" cy="4521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64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6600"/>
                </a:solidFill>
              </a:rPr>
              <a:t>W II półroczu: </a:t>
            </a:r>
            <a:endParaRPr lang="pl-PL" b="1" dirty="0">
              <a:solidFill>
                <a:srgbClr val="0066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Wprowadzamy „szczęśliwy numerek”</a:t>
            </a:r>
          </a:p>
          <a:p>
            <a:pPr marL="0" indent="0">
              <a:buNone/>
            </a:pPr>
            <a:endParaRPr lang="pl-PL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Odbędzie się:</a:t>
            </a:r>
          </a:p>
          <a:p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II </a:t>
            </a:r>
            <a:r>
              <a:rPr lang="pl-PL" b="1" dirty="0">
                <a:solidFill>
                  <a:srgbClr val="7030A0"/>
                </a:solidFill>
                <a:latin typeface="Comic Sans MS" panose="030F0702030302020204" pitchFamily="66" charset="0"/>
              </a:rPr>
              <a:t>edycja konkursu </a:t>
            </a: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„Mam Talent”  </a:t>
            </a: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(początek </a:t>
            </a:r>
            <a:r>
              <a:rPr lang="pl-PL" b="1" dirty="0">
                <a:solidFill>
                  <a:srgbClr val="7030A0"/>
                </a:solidFill>
                <a:latin typeface="Comic Sans MS" panose="030F0702030302020204" pitchFamily="66" charset="0"/>
              </a:rPr>
              <a:t>maja)</a:t>
            </a:r>
          </a:p>
          <a:p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Autorski Konkurs </a:t>
            </a:r>
            <a:r>
              <a:rPr lang="pl-PL" b="1" dirty="0">
                <a:solidFill>
                  <a:srgbClr val="7030A0"/>
                </a:solidFill>
                <a:latin typeface="Comic Sans MS" panose="030F0702030302020204" pitchFamily="66" charset="0"/>
              </a:rPr>
              <a:t>Recytatorski </a:t>
            </a: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– temat: „szkoła” (kwiecień</a:t>
            </a:r>
            <a:r>
              <a:rPr lang="pl-PL" b="1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Konkurs </a:t>
            </a:r>
            <a:r>
              <a:rPr lang="pl-PL" b="1" dirty="0">
                <a:solidFill>
                  <a:srgbClr val="7030A0"/>
                </a:solidFill>
                <a:latin typeface="Comic Sans MS" panose="030F0702030302020204" pitchFamily="66" charset="0"/>
              </a:rPr>
              <a:t>Dyrektora (marzec)</a:t>
            </a:r>
          </a:p>
        </p:txBody>
      </p:sp>
    </p:spTree>
    <p:extLst>
      <p:ext uri="{BB962C8B-B14F-4D97-AF65-F5344CB8AC3E}">
        <p14:creationId xmlns:p14="http://schemas.microsoft.com/office/powerpoint/2010/main" xmlns="" val="18553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6600"/>
                </a:solidFill>
              </a:rPr>
              <a:t>W II półroczu: </a:t>
            </a:r>
            <a:endParaRPr lang="pl-PL" b="1" dirty="0">
              <a:solidFill>
                <a:srgbClr val="0066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	</a:t>
            </a:r>
            <a:r>
              <a:rPr lang="pl-PL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Va</a:t>
            </a: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startuje z gazetą „163”!</a:t>
            </a:r>
            <a:endParaRPr lang="pl-PL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45024"/>
            <a:ext cx="2713484" cy="27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71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459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Podsumowanie I półrocza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Apel Samorządu Uczniowskiego 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Szkoły Podstawowej nr 163 im. Batalionu „Zośka” 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Znalezione obrazy dla zapytania sp1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6580" y="620688"/>
            <a:ext cx="1957144" cy="20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72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Co się działo?</a:t>
            </a:r>
            <a:endParaRPr lang="pl-PL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68"/>
          <a:stretch/>
        </p:blipFill>
        <p:spPr bwMode="auto">
          <a:xfrm>
            <a:off x="1259632" y="1573523"/>
            <a:ext cx="6984776" cy="50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28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We wrześniu wybraliśmy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Samorząd Uczniowski, jego opiekunów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oraz Rzecznika Praw Ucznia</a:t>
            </a:r>
            <a:endParaRPr lang="pl-PL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1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Elegancko, bo w </a:t>
            </a: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krawatach </a:t>
            </a:r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obchodziliśmy Dzień Chłopaka </a:t>
            </a:r>
            <a:endParaRPr lang="pl-PL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6984776" cy="419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7560">
            <a:off x="2924944" y="2924944"/>
            <a:ext cx="6219056" cy="3731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0345">
            <a:off x="188481" y="3601022"/>
            <a:ext cx="4825193" cy="28951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0405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 rotWithShape="1">
          <a:blip r:embed="rId2" cstate="print"/>
          <a:srcRect l="21661" t="20106" r="19640" b="16138"/>
          <a:stretch/>
        </p:blipFill>
        <p:spPr bwMode="auto">
          <a:xfrm>
            <a:off x="2080415" y="2060846"/>
            <a:ext cx="3568704" cy="2376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W listopadzie obchodziliśmy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Tydzień Tolerancji i Życzliwości </a:t>
            </a:r>
            <a:endParaRPr lang="pl-PL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01227">
            <a:off x="813268" y="4416298"/>
            <a:ext cx="2401887" cy="1706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8527">
            <a:off x="4897272" y="3505586"/>
            <a:ext cx="3384376" cy="2755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66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rgbClr val="CC0099"/>
                </a:solidFill>
                <a:latin typeface="Comic Sans MS" panose="030F0702030302020204" pitchFamily="66" charset="0"/>
              </a:rPr>
              <a:t>A potem bawiliśmy się </a:t>
            </a:r>
            <a:br>
              <a:rPr lang="pl-PL" sz="3600" dirty="0" smtClean="0">
                <a:solidFill>
                  <a:srgbClr val="CC0099"/>
                </a:solidFill>
                <a:latin typeface="Comic Sans MS" panose="030F0702030302020204" pitchFamily="66" charset="0"/>
              </a:rPr>
            </a:br>
            <a:r>
              <a:rPr lang="pl-PL" sz="3600" dirty="0" smtClean="0">
                <a:solidFill>
                  <a:srgbClr val="CC0099"/>
                </a:solidFill>
                <a:latin typeface="Comic Sans MS" panose="030F0702030302020204" pitchFamily="66" charset="0"/>
              </a:rPr>
              <a:t>na dyskotece andrzejkowej</a:t>
            </a:r>
            <a:endParaRPr lang="pl-PL" sz="3600" dirty="0">
              <a:solidFill>
                <a:srgbClr val="CC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3" t="9842" r="22901" b="27575"/>
          <a:stretch/>
        </p:blipFill>
        <p:spPr bwMode="auto">
          <a:xfrm rot="21326117">
            <a:off x="921565" y="1903635"/>
            <a:ext cx="7216628" cy="44590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 potem bawiliśmy się </a:t>
            </a:r>
            <a:br>
              <a:rPr lang="pl-PL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pl-PL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na dyskotece andrzejkowej</a:t>
            </a:r>
            <a:endParaRPr lang="pl-PL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5" t="7679" r="4889" b="6100"/>
          <a:stretch/>
        </p:blipFill>
        <p:spPr bwMode="auto">
          <a:xfrm rot="835483">
            <a:off x="198467" y="2428325"/>
            <a:ext cx="7162800" cy="424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5029">
            <a:off x="3445059" y="1770636"/>
            <a:ext cx="5554663" cy="3017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21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A w grudniu były mikołajki!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78325">
            <a:off x="594579" y="2542523"/>
            <a:ext cx="3345669" cy="2490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1584">
            <a:off x="4141677" y="1880552"/>
            <a:ext cx="4486275" cy="2998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91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117</Words>
  <Application>Microsoft Office PowerPoint</Application>
  <PresentationFormat>Pokaz na ekranie (4:3)</PresentationFormat>
  <Paragraphs>24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Slajd 1</vt:lpstr>
      <vt:lpstr>Podsumowanie I półrocza</vt:lpstr>
      <vt:lpstr>Co się działo?</vt:lpstr>
      <vt:lpstr>Slajd 4</vt:lpstr>
      <vt:lpstr>Slajd 5</vt:lpstr>
      <vt:lpstr>Slajd 6</vt:lpstr>
      <vt:lpstr>A potem bawiliśmy się  na dyskotece andrzejkowej</vt:lpstr>
      <vt:lpstr>A potem bawiliśmy się  na dyskotece andrzejkowej</vt:lpstr>
      <vt:lpstr>Slajd 9</vt:lpstr>
      <vt:lpstr>…i konkurs  na bożonarodzeniowe  anioły</vt:lpstr>
      <vt:lpstr>Slajd 11</vt:lpstr>
      <vt:lpstr>W II półroczu: </vt:lpstr>
      <vt:lpstr>W II półroczu: </vt:lpstr>
      <vt:lpstr>Slajd 14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cz</dc:creator>
  <cp:lastModifiedBy>Nauczyciel4</cp:lastModifiedBy>
  <cp:revision>12</cp:revision>
  <dcterms:created xsi:type="dcterms:W3CDTF">2018-02-26T16:49:50Z</dcterms:created>
  <dcterms:modified xsi:type="dcterms:W3CDTF">2018-02-27T08:10:30Z</dcterms:modified>
</cp:coreProperties>
</file>