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6C0EFE-B4B7-464F-9D7A-F6AEA1E09276}" type="doc">
      <dgm:prSet loTypeId="urn:microsoft.com/office/officeart/2005/8/layout/vProcess5" loCatId="process" qsTypeId="urn:microsoft.com/office/officeart/2005/8/quickstyle/3d1" qsCatId="3D" csTypeId="urn:microsoft.com/office/officeart/2005/8/colors/accent0_1" csCatId="mainScheme" phldr="1"/>
      <dgm:spPr/>
    </dgm:pt>
    <dgm:pt modelId="{67A53300-6BF0-49A8-AC29-F64B4CAB8152}">
      <dgm:prSet phldrT="[Tekst]" custT="1"/>
      <dgm:spPr>
        <a:solidFill>
          <a:srgbClr val="0000CC"/>
        </a:solidFill>
        <a:ln>
          <a:noFill/>
        </a:ln>
      </dgm:spPr>
      <dgm:t>
        <a:bodyPr/>
        <a:lstStyle/>
        <a:p>
          <a:r>
            <a:rPr lang="pl-PL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Niezwłoczne zapewnienia opiekę poszkodowanemu: udziela pierwszej pomocy, sprowadza fachową pomoc medyczną</a:t>
          </a:r>
          <a:endParaRPr lang="pl-PL" sz="18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193EF0-5D86-40B5-86A9-E2D5BA0D1079}" type="parTrans" cxnId="{879AC310-E27A-41D0-9804-F4B3051EAF89}">
      <dgm:prSet/>
      <dgm:spPr/>
      <dgm:t>
        <a:bodyPr/>
        <a:lstStyle/>
        <a:p>
          <a:endParaRPr lang="pl-PL"/>
        </a:p>
      </dgm:t>
    </dgm:pt>
    <dgm:pt modelId="{CEDA6B5A-FFF4-4D6D-A2C7-2325A7A180F2}" type="sibTrans" cxnId="{879AC310-E27A-41D0-9804-F4B3051EAF89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endParaRPr lang="pl-PL"/>
        </a:p>
      </dgm:t>
    </dgm:pt>
    <dgm:pt modelId="{BECFF785-E69A-44D8-A083-21BB193871DE}">
      <dgm:prSet phldrT="[Tekst]" custT="1"/>
      <dgm:spPr>
        <a:solidFill>
          <a:srgbClr val="0000CC"/>
        </a:solidFill>
      </dgm:spPr>
      <dgm:t>
        <a:bodyPr/>
        <a:lstStyle/>
        <a:p>
          <a:r>
            <a:rPr lang="pl-PL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Zapewnia bezpieczeństwo uczniom (wyprowadza uczniów z miejsca zagrożenia)</a:t>
          </a:r>
          <a:endParaRPr lang="pl-PL" sz="18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B72E73-4427-4E61-AAE4-6C7338F9235E}" type="parTrans" cxnId="{D544E3BE-B98D-42CC-9834-F620803D1557}">
      <dgm:prSet/>
      <dgm:spPr/>
      <dgm:t>
        <a:bodyPr/>
        <a:lstStyle/>
        <a:p>
          <a:endParaRPr lang="pl-PL"/>
        </a:p>
      </dgm:t>
    </dgm:pt>
    <dgm:pt modelId="{66048BE0-5682-4B56-B414-D2AA4AB4E1DA}" type="sibTrans" cxnId="{D544E3BE-B98D-42CC-9834-F620803D1557}">
      <dgm:prSet/>
      <dgm:spPr/>
      <dgm:t>
        <a:bodyPr/>
        <a:lstStyle/>
        <a:p>
          <a:endParaRPr lang="pl-PL"/>
        </a:p>
      </dgm:t>
    </dgm:pt>
    <dgm:pt modelId="{8FAAF950-DF07-4452-90CC-8703F64142A9}">
      <dgm:prSet phldrT="[Tekst]" custT="1"/>
      <dgm:spPr>
        <a:solidFill>
          <a:srgbClr val="0000CC"/>
        </a:solidFill>
      </dgm:spPr>
      <dgm:t>
        <a:bodyPr/>
        <a:lstStyle/>
        <a:p>
          <a:r>
            <a:rPr lang="pl-PL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Niezwłocznie powiadania Dyrektora Szkoły</a:t>
          </a:r>
          <a:endParaRPr lang="pl-PL" sz="18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8BB4D2-4D0A-4E91-843E-1C498FDEEEB3}" type="parTrans" cxnId="{80C2F764-9B30-49E8-BEF1-79FC82422C34}">
      <dgm:prSet/>
      <dgm:spPr/>
      <dgm:t>
        <a:bodyPr/>
        <a:lstStyle/>
        <a:p>
          <a:endParaRPr lang="pl-PL"/>
        </a:p>
      </dgm:t>
    </dgm:pt>
    <dgm:pt modelId="{E4DE4BFA-4319-49AF-8932-C8C4ABB459EE}" type="sibTrans" cxnId="{80C2F764-9B30-49E8-BEF1-79FC82422C34}">
      <dgm:prSet/>
      <dgm:spPr/>
      <dgm:t>
        <a:bodyPr/>
        <a:lstStyle/>
        <a:p>
          <a:endParaRPr lang="pl-PL"/>
        </a:p>
      </dgm:t>
    </dgm:pt>
    <dgm:pt modelId="{C95FFD35-50B2-493C-B279-5C2D562A7E21}">
      <dgm:prSet custT="1"/>
      <dgm:spPr>
        <a:solidFill>
          <a:srgbClr val="0000CC"/>
        </a:solidFill>
      </dgm:spPr>
      <dgm:t>
        <a:bodyPr/>
        <a:lstStyle/>
        <a:p>
          <a:endParaRPr lang="pl-PL"/>
        </a:p>
      </dgm:t>
    </dgm:pt>
    <dgm:pt modelId="{72831AE3-4B45-4057-8831-22557B802E8C}" type="parTrans" cxnId="{C10817F5-AF88-43BB-9C7A-46395DFE6643}">
      <dgm:prSet/>
      <dgm:spPr/>
      <dgm:t>
        <a:bodyPr/>
        <a:lstStyle/>
        <a:p>
          <a:endParaRPr lang="pl-PL"/>
        </a:p>
      </dgm:t>
    </dgm:pt>
    <dgm:pt modelId="{B57E62D8-032D-41C4-93AC-51176F691171}" type="sibTrans" cxnId="{C10817F5-AF88-43BB-9C7A-46395DFE6643}">
      <dgm:prSet/>
      <dgm:spPr/>
      <dgm:t>
        <a:bodyPr/>
        <a:lstStyle/>
        <a:p>
          <a:endParaRPr lang="pl-PL"/>
        </a:p>
      </dgm:t>
    </dgm:pt>
    <dgm:pt modelId="{0706C5DA-5C47-4229-8BB2-33B93ECA48BA}">
      <dgm:prSet custT="1"/>
      <dgm:spPr>
        <a:solidFill>
          <a:srgbClr val="0000CC"/>
        </a:solidFill>
      </dgm:spPr>
      <dgm:t>
        <a:bodyPr/>
        <a:lstStyle/>
        <a:p>
          <a:r>
            <a:rPr lang="pl-PL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 każdym wypadku Dyrektor Szkoły lub nauczyciel powiadamia rodziców poszkodowanego ucznia i ustala:</a:t>
          </a:r>
          <a:endParaRPr lang="pl-PL" sz="18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524F9A-5662-4677-9281-53A9881BC997}" type="parTrans" cxnId="{5B84DB71-2849-4BBD-A136-E7393B05F133}">
      <dgm:prSet/>
      <dgm:spPr/>
      <dgm:t>
        <a:bodyPr/>
        <a:lstStyle/>
        <a:p>
          <a:endParaRPr lang="pl-PL"/>
        </a:p>
      </dgm:t>
    </dgm:pt>
    <dgm:pt modelId="{1B9E915C-0307-4321-89A9-B4073809FE2D}" type="sibTrans" cxnId="{5B84DB71-2849-4BBD-A136-E7393B05F133}">
      <dgm:prSet/>
      <dgm:spPr/>
      <dgm:t>
        <a:bodyPr/>
        <a:lstStyle/>
        <a:p>
          <a:endParaRPr lang="pl-PL"/>
        </a:p>
      </dgm:t>
    </dgm:pt>
    <dgm:pt modelId="{422526B7-0926-4D53-B0F6-0E75B0963BF7}">
      <dgm:prSet custT="1"/>
      <dgm:spPr>
        <a:solidFill>
          <a:srgbClr val="0000CC"/>
        </a:solidFill>
      </dgm:spPr>
      <dgm:t>
        <a:bodyPr/>
        <a:lstStyle/>
        <a:p>
          <a:r>
            <a:rPr lang="pl-PL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Potrzebę wcześniejszego przyjścia rodzica</a:t>
          </a:r>
          <a:endParaRPr lang="pl-PL" sz="16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1E6D23-497C-4564-80E0-8BF5D1F6DAAA}" type="parTrans" cxnId="{E6B594EB-92EB-43FE-93EB-32FDF3973FCB}">
      <dgm:prSet/>
      <dgm:spPr/>
      <dgm:t>
        <a:bodyPr/>
        <a:lstStyle/>
        <a:p>
          <a:endParaRPr lang="pl-PL"/>
        </a:p>
      </dgm:t>
    </dgm:pt>
    <dgm:pt modelId="{CA9DE86C-8DB5-4272-9E0B-883C97315EE0}" type="sibTrans" cxnId="{E6B594EB-92EB-43FE-93EB-32FDF3973FCB}">
      <dgm:prSet/>
      <dgm:spPr/>
      <dgm:t>
        <a:bodyPr/>
        <a:lstStyle/>
        <a:p>
          <a:endParaRPr lang="pl-PL"/>
        </a:p>
      </dgm:t>
    </dgm:pt>
    <dgm:pt modelId="{A9C5D1D7-C21B-4271-9DA8-934CD46E3A32}">
      <dgm:prSet custT="1"/>
      <dgm:spPr>
        <a:solidFill>
          <a:srgbClr val="0000CC"/>
        </a:solidFill>
      </dgm:spPr>
      <dgm:t>
        <a:bodyPr/>
        <a:lstStyle/>
        <a:p>
          <a:r>
            <a:rPr lang="pl-PL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Godzinę odbioru dziecka ze szkoły</a:t>
          </a:r>
          <a:endParaRPr lang="pl-PL" sz="16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2CBFBE-1C1E-4DFA-8637-AC45CF4485FE}" type="parTrans" cxnId="{A736C2D1-EAAF-4D4C-9DD2-28092B84A0B8}">
      <dgm:prSet/>
      <dgm:spPr/>
      <dgm:t>
        <a:bodyPr/>
        <a:lstStyle/>
        <a:p>
          <a:endParaRPr lang="pl-PL"/>
        </a:p>
      </dgm:t>
    </dgm:pt>
    <dgm:pt modelId="{4DB5B388-CC8D-4284-B35C-A52581A935BD}" type="sibTrans" cxnId="{A736C2D1-EAAF-4D4C-9DD2-28092B84A0B8}">
      <dgm:prSet/>
      <dgm:spPr/>
      <dgm:t>
        <a:bodyPr/>
        <a:lstStyle/>
        <a:p>
          <a:endParaRPr lang="pl-PL"/>
        </a:p>
      </dgm:t>
    </dgm:pt>
    <dgm:pt modelId="{19675800-3A23-4422-A38D-D8F154093182}">
      <dgm:prSet custT="1"/>
      <dgm:spPr>
        <a:solidFill>
          <a:srgbClr val="0000CC"/>
        </a:solidFill>
      </dgm:spPr>
      <dgm:t>
        <a:bodyPr/>
        <a:lstStyle/>
        <a:p>
          <a:r>
            <a:rPr lang="pl-PL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 dzienniku zajęć dokumentuje datę i godzinę powiadomienia rodzica ucznia o wypadku</a:t>
          </a:r>
          <a:endParaRPr lang="pl-PL" sz="18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ACF1CB-5FAF-4897-9181-12004A41D9FF}" type="parTrans" cxnId="{A2E61507-6CA8-4191-BD97-8C1BE4CADF7A}">
      <dgm:prSet/>
      <dgm:spPr/>
      <dgm:t>
        <a:bodyPr/>
        <a:lstStyle/>
        <a:p>
          <a:endParaRPr lang="pl-PL"/>
        </a:p>
      </dgm:t>
    </dgm:pt>
    <dgm:pt modelId="{48320BA1-A8EA-4004-9460-C278949397D7}" type="sibTrans" cxnId="{A2E61507-6CA8-4191-BD97-8C1BE4CADF7A}">
      <dgm:prSet/>
      <dgm:spPr/>
      <dgm:t>
        <a:bodyPr/>
        <a:lstStyle/>
        <a:p>
          <a:endParaRPr lang="pl-PL"/>
        </a:p>
      </dgm:t>
    </dgm:pt>
    <dgm:pt modelId="{EF827929-C435-4F0D-A200-DBE8D0B2FE8D}" type="pres">
      <dgm:prSet presAssocID="{0F6C0EFE-B4B7-464F-9D7A-F6AEA1E09276}" presName="outerComposite" presStyleCnt="0">
        <dgm:presLayoutVars>
          <dgm:chMax val="5"/>
          <dgm:dir/>
          <dgm:resizeHandles val="exact"/>
        </dgm:presLayoutVars>
      </dgm:prSet>
      <dgm:spPr/>
    </dgm:pt>
    <dgm:pt modelId="{33A24F7C-8283-4B60-92C8-9D3BBB0DB743}" type="pres">
      <dgm:prSet presAssocID="{0F6C0EFE-B4B7-464F-9D7A-F6AEA1E09276}" presName="dummyMaxCanvas" presStyleCnt="0">
        <dgm:presLayoutVars/>
      </dgm:prSet>
      <dgm:spPr/>
    </dgm:pt>
    <dgm:pt modelId="{A2963C24-63ED-4808-829D-14DDBAD67B86}" type="pres">
      <dgm:prSet presAssocID="{0F6C0EFE-B4B7-464F-9D7A-F6AEA1E09276}" presName="FiveNodes_1" presStyleLbl="node1" presStyleIdx="0" presStyleCnt="5" custScaleX="9109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236B80-A216-4168-9370-31D04129DE63}" type="pres">
      <dgm:prSet presAssocID="{0F6C0EFE-B4B7-464F-9D7A-F6AEA1E09276}" presName="FiveNodes_2" presStyleLbl="node1" presStyleIdx="1" presStyleCnt="5" custScaleX="91484" custLinFactNeighborX="-7273" custLinFactNeighborY="-976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2A5093-CD60-4DF8-9699-D35162561FD7}" type="pres">
      <dgm:prSet presAssocID="{0F6C0EFE-B4B7-464F-9D7A-F6AEA1E09276}" presName="FiveNodes_3" presStyleLbl="node1" presStyleIdx="2" presStyleCnt="5" custScaleX="92763" custLinFactNeighborX="-14545" custLinFactNeighborY="-1343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C7157B-6E76-44A3-930C-6DB9A045AB15}" type="pres">
      <dgm:prSet presAssocID="{0F6C0EFE-B4B7-464F-9D7A-F6AEA1E09276}" presName="FiveNodes_4" presStyleLbl="node1" presStyleIdx="3" presStyleCnt="5" custScaleX="92375" custLinFactNeighborX="-21670" custLinFactNeighborY="-195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8BA713-38FF-4EB1-8651-7B0199142FC6}" type="pres">
      <dgm:prSet presAssocID="{0F6C0EFE-B4B7-464F-9D7A-F6AEA1E09276}" presName="FiveNodes_5" presStyleLbl="node1" presStyleIdx="4" presStyleCnt="5" custScaleX="92357" custLinFactNeighborX="-29239" custLinFactNeighborY="-2686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AB0516-F50F-4FBC-828E-2C9186F1F4B9}" type="pres">
      <dgm:prSet presAssocID="{0F6C0EFE-B4B7-464F-9D7A-F6AEA1E09276}" presName="FiveConn_1-2" presStyleLbl="fgAccFollowNode1" presStyleIdx="0" presStyleCnt="4" custLinFactNeighborX="-50718" custLinFactNeighborY="1127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4B8782-49FC-413F-8997-3D0FBA82AC1C}" type="pres">
      <dgm:prSet presAssocID="{0F6C0EFE-B4B7-464F-9D7A-F6AEA1E09276}" presName="FiveConn_2-3" presStyleLbl="fgAccFollowNode1" presStyleIdx="1" presStyleCnt="4" custLinFactX="-44642" custLinFactNeighborX="-100000" custLinFactNeighborY="18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5701FE-4CB3-4B4E-941F-A7DE8D9096E7}" type="pres">
      <dgm:prSet presAssocID="{0F6C0EFE-B4B7-464F-9D7A-F6AEA1E09276}" presName="FiveConn_3-4" presStyleLbl="fgAccFollowNode1" presStyleIdx="2" presStyleCnt="4" custLinFactX="-100000" custLinFactNeighborX="-138565" custLinFactNeighborY="-939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E1B702-D832-465E-BF0D-41A7CC32B0B5}" type="pres">
      <dgm:prSet presAssocID="{0F6C0EFE-B4B7-464F-9D7A-F6AEA1E09276}" presName="FiveConn_4-5" presStyleLbl="fgAccFollowNode1" presStyleIdx="3" presStyleCnt="4" custLinFactX="-126853" custLinFactNeighborX="-200000" custLinFactNeighborY="-2066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6EEAD7-50B7-4B71-879A-D2817A8FDC60}" type="pres">
      <dgm:prSet presAssocID="{0F6C0EFE-B4B7-464F-9D7A-F6AEA1E0927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72F443-3134-4CB2-8449-2D7B9E2ECB69}" type="pres">
      <dgm:prSet presAssocID="{0F6C0EFE-B4B7-464F-9D7A-F6AEA1E0927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D57A53-22EA-403A-A22F-C6BD5CC953A5}" type="pres">
      <dgm:prSet presAssocID="{0F6C0EFE-B4B7-464F-9D7A-F6AEA1E0927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C85C1F-CA9B-440F-BA01-D5CD3CA74A13}" type="pres">
      <dgm:prSet presAssocID="{0F6C0EFE-B4B7-464F-9D7A-F6AEA1E0927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3D55ED-8A18-4A7D-B761-C7CE84553648}" type="pres">
      <dgm:prSet presAssocID="{0F6C0EFE-B4B7-464F-9D7A-F6AEA1E0927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CC0D7CC-9A57-4FEE-8C3D-DC7124F958B3}" type="presOf" srcId="{8FAAF950-DF07-4452-90CC-8703F64142A9}" destId="{E32A5093-CD60-4DF8-9699-D35162561FD7}" srcOrd="0" destOrd="0" presId="urn:microsoft.com/office/officeart/2005/8/layout/vProcess5"/>
    <dgm:cxn modelId="{D544E3BE-B98D-42CC-9834-F620803D1557}" srcId="{0F6C0EFE-B4B7-464F-9D7A-F6AEA1E09276}" destId="{BECFF785-E69A-44D8-A083-21BB193871DE}" srcOrd="1" destOrd="0" parTransId="{6EB72E73-4427-4E61-AAE4-6C7338F9235E}" sibTransId="{66048BE0-5682-4B56-B414-D2AA4AB4E1DA}"/>
    <dgm:cxn modelId="{879AC310-E27A-41D0-9804-F4B3051EAF89}" srcId="{0F6C0EFE-B4B7-464F-9D7A-F6AEA1E09276}" destId="{67A53300-6BF0-49A8-AC29-F64B4CAB8152}" srcOrd="0" destOrd="0" parTransId="{58193EF0-5D86-40B5-86A9-E2D5BA0D1079}" sibTransId="{CEDA6B5A-FFF4-4D6D-A2C7-2325A7A180F2}"/>
    <dgm:cxn modelId="{0C3D0198-9F9A-48BC-8D69-D107EEC80773}" type="presOf" srcId="{66048BE0-5682-4B56-B414-D2AA4AB4E1DA}" destId="{C24B8782-49FC-413F-8997-3D0FBA82AC1C}" srcOrd="0" destOrd="0" presId="urn:microsoft.com/office/officeart/2005/8/layout/vProcess5"/>
    <dgm:cxn modelId="{5B84DB71-2849-4BBD-A136-E7393B05F133}" srcId="{0F6C0EFE-B4B7-464F-9D7A-F6AEA1E09276}" destId="{0706C5DA-5C47-4229-8BB2-33B93ECA48BA}" srcOrd="3" destOrd="0" parTransId="{F5524F9A-5662-4677-9281-53A9881BC997}" sibTransId="{1B9E915C-0307-4321-89A9-B4073809FE2D}"/>
    <dgm:cxn modelId="{A736C2D1-EAAF-4D4C-9DD2-28092B84A0B8}" srcId="{0706C5DA-5C47-4229-8BB2-33B93ECA48BA}" destId="{A9C5D1D7-C21B-4271-9DA8-934CD46E3A32}" srcOrd="1" destOrd="0" parTransId="{762CBFBE-1C1E-4DFA-8637-AC45CF4485FE}" sibTransId="{4DB5B388-CC8D-4284-B35C-A52581A935BD}"/>
    <dgm:cxn modelId="{34BA1242-6FBB-467B-8684-E92FC37BFC17}" type="presOf" srcId="{67A53300-6BF0-49A8-AC29-F64B4CAB8152}" destId="{A2963C24-63ED-4808-829D-14DDBAD67B86}" srcOrd="0" destOrd="0" presId="urn:microsoft.com/office/officeart/2005/8/layout/vProcess5"/>
    <dgm:cxn modelId="{ACBBA115-258D-4A3E-A4CB-EE1E56B1FC1D}" type="presOf" srcId="{0706C5DA-5C47-4229-8BB2-33B93ECA48BA}" destId="{75C85C1F-CA9B-440F-BA01-D5CD3CA74A13}" srcOrd="1" destOrd="0" presId="urn:microsoft.com/office/officeart/2005/8/layout/vProcess5"/>
    <dgm:cxn modelId="{EEA913E0-DA8C-4234-A17B-4C1CB00B4B47}" type="presOf" srcId="{CEDA6B5A-FFF4-4D6D-A2C7-2325A7A180F2}" destId="{94AB0516-F50F-4FBC-828E-2C9186F1F4B9}" srcOrd="0" destOrd="0" presId="urn:microsoft.com/office/officeart/2005/8/layout/vProcess5"/>
    <dgm:cxn modelId="{1DB9FD6C-807C-44AA-9F4F-78B70CAF14E7}" type="presOf" srcId="{BECFF785-E69A-44D8-A083-21BB193871DE}" destId="{9F72F443-3134-4CB2-8449-2D7B9E2ECB69}" srcOrd="1" destOrd="0" presId="urn:microsoft.com/office/officeart/2005/8/layout/vProcess5"/>
    <dgm:cxn modelId="{C4898D8E-6F99-4AE7-8546-D2ECC081AECE}" type="presOf" srcId="{A9C5D1D7-C21B-4271-9DA8-934CD46E3A32}" destId="{17C7157B-6E76-44A3-930C-6DB9A045AB15}" srcOrd="0" destOrd="2" presId="urn:microsoft.com/office/officeart/2005/8/layout/vProcess5"/>
    <dgm:cxn modelId="{DD1EFB6C-4A3B-4622-94F6-9862ADCDF4DA}" type="presOf" srcId="{0F6C0EFE-B4B7-464F-9D7A-F6AEA1E09276}" destId="{EF827929-C435-4F0D-A200-DBE8D0B2FE8D}" srcOrd="0" destOrd="0" presId="urn:microsoft.com/office/officeart/2005/8/layout/vProcess5"/>
    <dgm:cxn modelId="{C10817F5-AF88-43BB-9C7A-46395DFE6643}" srcId="{0F6C0EFE-B4B7-464F-9D7A-F6AEA1E09276}" destId="{C95FFD35-50B2-493C-B279-5C2D562A7E21}" srcOrd="5" destOrd="0" parTransId="{72831AE3-4B45-4057-8831-22557B802E8C}" sibTransId="{B57E62D8-032D-41C4-93AC-51176F691171}"/>
    <dgm:cxn modelId="{821FEBB7-CD5B-4139-ADAD-DFACBB36968D}" type="presOf" srcId="{8FAAF950-DF07-4452-90CC-8703F64142A9}" destId="{80D57A53-22EA-403A-A22F-C6BD5CC953A5}" srcOrd="1" destOrd="0" presId="urn:microsoft.com/office/officeart/2005/8/layout/vProcess5"/>
    <dgm:cxn modelId="{DE0229E0-BDA1-45D0-9F62-0C99037D4544}" type="presOf" srcId="{67A53300-6BF0-49A8-AC29-F64B4CAB8152}" destId="{BF6EEAD7-50B7-4B71-879A-D2817A8FDC60}" srcOrd="1" destOrd="0" presId="urn:microsoft.com/office/officeart/2005/8/layout/vProcess5"/>
    <dgm:cxn modelId="{AD83707C-099C-4FD7-8A7B-5F61BDE98897}" type="presOf" srcId="{0706C5DA-5C47-4229-8BB2-33B93ECA48BA}" destId="{17C7157B-6E76-44A3-930C-6DB9A045AB15}" srcOrd="0" destOrd="0" presId="urn:microsoft.com/office/officeart/2005/8/layout/vProcess5"/>
    <dgm:cxn modelId="{1ADC5258-27A2-4775-B957-9F6076ACFFDC}" type="presOf" srcId="{BECFF785-E69A-44D8-A083-21BB193871DE}" destId="{ED236B80-A216-4168-9370-31D04129DE63}" srcOrd="0" destOrd="0" presId="urn:microsoft.com/office/officeart/2005/8/layout/vProcess5"/>
    <dgm:cxn modelId="{43476836-79DC-4695-8D54-260BE660A326}" type="presOf" srcId="{19675800-3A23-4422-A38D-D8F154093182}" destId="{6B3D55ED-8A18-4A7D-B761-C7CE84553648}" srcOrd="1" destOrd="0" presId="urn:microsoft.com/office/officeart/2005/8/layout/vProcess5"/>
    <dgm:cxn modelId="{E6B594EB-92EB-43FE-93EB-32FDF3973FCB}" srcId="{0706C5DA-5C47-4229-8BB2-33B93ECA48BA}" destId="{422526B7-0926-4D53-B0F6-0E75B0963BF7}" srcOrd="0" destOrd="0" parTransId="{A21E6D23-497C-4564-80E0-8BF5D1F6DAAA}" sibTransId="{CA9DE86C-8DB5-4272-9E0B-883C97315EE0}"/>
    <dgm:cxn modelId="{EF0497BD-2DF9-4F69-B904-0215DCABDA95}" type="presOf" srcId="{A9C5D1D7-C21B-4271-9DA8-934CD46E3A32}" destId="{75C85C1F-CA9B-440F-BA01-D5CD3CA74A13}" srcOrd="1" destOrd="2" presId="urn:microsoft.com/office/officeart/2005/8/layout/vProcess5"/>
    <dgm:cxn modelId="{149CA107-4545-45A6-91F5-094D3C9E58D1}" type="presOf" srcId="{422526B7-0926-4D53-B0F6-0E75B0963BF7}" destId="{75C85C1F-CA9B-440F-BA01-D5CD3CA74A13}" srcOrd="1" destOrd="1" presId="urn:microsoft.com/office/officeart/2005/8/layout/vProcess5"/>
    <dgm:cxn modelId="{C2E777EB-2D26-4D89-8FE9-D8D51C21F75D}" type="presOf" srcId="{1B9E915C-0307-4321-89A9-B4073809FE2D}" destId="{DCE1B702-D832-465E-BF0D-41A7CC32B0B5}" srcOrd="0" destOrd="0" presId="urn:microsoft.com/office/officeart/2005/8/layout/vProcess5"/>
    <dgm:cxn modelId="{94ABF4C1-5C2B-4A7E-911C-FF8D7D9A9E45}" type="presOf" srcId="{422526B7-0926-4D53-B0F6-0E75B0963BF7}" destId="{17C7157B-6E76-44A3-930C-6DB9A045AB15}" srcOrd="0" destOrd="1" presId="urn:microsoft.com/office/officeart/2005/8/layout/vProcess5"/>
    <dgm:cxn modelId="{F5A1A22D-05EA-4DCC-A992-F2347F036C78}" type="presOf" srcId="{19675800-3A23-4422-A38D-D8F154093182}" destId="{8A8BA713-38FF-4EB1-8651-7B0199142FC6}" srcOrd="0" destOrd="0" presId="urn:microsoft.com/office/officeart/2005/8/layout/vProcess5"/>
    <dgm:cxn modelId="{D14D1DE2-32A9-4163-9D22-99022AE9F365}" type="presOf" srcId="{E4DE4BFA-4319-49AF-8932-C8C4ABB459EE}" destId="{745701FE-4CB3-4B4E-941F-A7DE8D9096E7}" srcOrd="0" destOrd="0" presId="urn:microsoft.com/office/officeart/2005/8/layout/vProcess5"/>
    <dgm:cxn modelId="{80C2F764-9B30-49E8-BEF1-79FC82422C34}" srcId="{0F6C0EFE-B4B7-464F-9D7A-F6AEA1E09276}" destId="{8FAAF950-DF07-4452-90CC-8703F64142A9}" srcOrd="2" destOrd="0" parTransId="{648BB4D2-4D0A-4E91-843E-1C498FDEEEB3}" sibTransId="{E4DE4BFA-4319-49AF-8932-C8C4ABB459EE}"/>
    <dgm:cxn modelId="{A2E61507-6CA8-4191-BD97-8C1BE4CADF7A}" srcId="{0F6C0EFE-B4B7-464F-9D7A-F6AEA1E09276}" destId="{19675800-3A23-4422-A38D-D8F154093182}" srcOrd="4" destOrd="0" parTransId="{3AACF1CB-5FAF-4897-9181-12004A41D9FF}" sibTransId="{48320BA1-A8EA-4004-9460-C278949397D7}"/>
    <dgm:cxn modelId="{9086E18E-9A67-4C4B-B672-5E2A2C1BD1DB}" type="presParOf" srcId="{EF827929-C435-4F0D-A200-DBE8D0B2FE8D}" destId="{33A24F7C-8283-4B60-92C8-9D3BBB0DB743}" srcOrd="0" destOrd="0" presId="urn:microsoft.com/office/officeart/2005/8/layout/vProcess5"/>
    <dgm:cxn modelId="{BA166071-1646-4779-AE2D-C3FA6F4A0155}" type="presParOf" srcId="{EF827929-C435-4F0D-A200-DBE8D0B2FE8D}" destId="{A2963C24-63ED-4808-829D-14DDBAD67B86}" srcOrd="1" destOrd="0" presId="urn:microsoft.com/office/officeart/2005/8/layout/vProcess5"/>
    <dgm:cxn modelId="{78CAB7EF-2005-40C6-BAF1-2DF9AC48C27D}" type="presParOf" srcId="{EF827929-C435-4F0D-A200-DBE8D0B2FE8D}" destId="{ED236B80-A216-4168-9370-31D04129DE63}" srcOrd="2" destOrd="0" presId="urn:microsoft.com/office/officeart/2005/8/layout/vProcess5"/>
    <dgm:cxn modelId="{69F613B5-51E3-4076-B6A4-D6D601F4A28B}" type="presParOf" srcId="{EF827929-C435-4F0D-A200-DBE8D0B2FE8D}" destId="{E32A5093-CD60-4DF8-9699-D35162561FD7}" srcOrd="3" destOrd="0" presId="urn:microsoft.com/office/officeart/2005/8/layout/vProcess5"/>
    <dgm:cxn modelId="{1EF33D73-8AF2-4250-9BFD-3ADB76AA0B40}" type="presParOf" srcId="{EF827929-C435-4F0D-A200-DBE8D0B2FE8D}" destId="{17C7157B-6E76-44A3-930C-6DB9A045AB15}" srcOrd="4" destOrd="0" presId="urn:microsoft.com/office/officeart/2005/8/layout/vProcess5"/>
    <dgm:cxn modelId="{FE440917-4961-4119-B45D-19928C06470A}" type="presParOf" srcId="{EF827929-C435-4F0D-A200-DBE8D0B2FE8D}" destId="{8A8BA713-38FF-4EB1-8651-7B0199142FC6}" srcOrd="5" destOrd="0" presId="urn:microsoft.com/office/officeart/2005/8/layout/vProcess5"/>
    <dgm:cxn modelId="{66A88442-0D6D-4A37-9302-55984FA08B4F}" type="presParOf" srcId="{EF827929-C435-4F0D-A200-DBE8D0B2FE8D}" destId="{94AB0516-F50F-4FBC-828E-2C9186F1F4B9}" srcOrd="6" destOrd="0" presId="urn:microsoft.com/office/officeart/2005/8/layout/vProcess5"/>
    <dgm:cxn modelId="{65A8DC60-9629-4CCB-85ED-E441BCCB5890}" type="presParOf" srcId="{EF827929-C435-4F0D-A200-DBE8D0B2FE8D}" destId="{C24B8782-49FC-413F-8997-3D0FBA82AC1C}" srcOrd="7" destOrd="0" presId="urn:microsoft.com/office/officeart/2005/8/layout/vProcess5"/>
    <dgm:cxn modelId="{80F52951-28C6-4125-B768-E3CDCBD84E86}" type="presParOf" srcId="{EF827929-C435-4F0D-A200-DBE8D0B2FE8D}" destId="{745701FE-4CB3-4B4E-941F-A7DE8D9096E7}" srcOrd="8" destOrd="0" presId="urn:microsoft.com/office/officeart/2005/8/layout/vProcess5"/>
    <dgm:cxn modelId="{82545602-AAD7-47A6-B7F5-889132003685}" type="presParOf" srcId="{EF827929-C435-4F0D-A200-DBE8D0B2FE8D}" destId="{DCE1B702-D832-465E-BF0D-41A7CC32B0B5}" srcOrd="9" destOrd="0" presId="urn:microsoft.com/office/officeart/2005/8/layout/vProcess5"/>
    <dgm:cxn modelId="{CD6B06B5-8848-41E5-AD02-C07AB750AEA7}" type="presParOf" srcId="{EF827929-C435-4F0D-A200-DBE8D0B2FE8D}" destId="{BF6EEAD7-50B7-4B71-879A-D2817A8FDC60}" srcOrd="10" destOrd="0" presId="urn:microsoft.com/office/officeart/2005/8/layout/vProcess5"/>
    <dgm:cxn modelId="{40E95C43-9297-46C3-863D-899D86CB7CC2}" type="presParOf" srcId="{EF827929-C435-4F0D-A200-DBE8D0B2FE8D}" destId="{9F72F443-3134-4CB2-8449-2D7B9E2ECB69}" srcOrd="11" destOrd="0" presId="urn:microsoft.com/office/officeart/2005/8/layout/vProcess5"/>
    <dgm:cxn modelId="{F42534DF-400A-48E3-B1CC-131C14A98790}" type="presParOf" srcId="{EF827929-C435-4F0D-A200-DBE8D0B2FE8D}" destId="{80D57A53-22EA-403A-A22F-C6BD5CC953A5}" srcOrd="12" destOrd="0" presId="urn:microsoft.com/office/officeart/2005/8/layout/vProcess5"/>
    <dgm:cxn modelId="{F325DD62-B710-41DA-8F9E-D9E8EBD584CD}" type="presParOf" srcId="{EF827929-C435-4F0D-A200-DBE8D0B2FE8D}" destId="{75C85C1F-CA9B-440F-BA01-D5CD3CA74A13}" srcOrd="13" destOrd="0" presId="urn:microsoft.com/office/officeart/2005/8/layout/vProcess5"/>
    <dgm:cxn modelId="{EA0825EF-685E-41D0-9314-E5E0A7ED1C58}" type="presParOf" srcId="{EF827929-C435-4F0D-A200-DBE8D0B2FE8D}" destId="{6B3D55ED-8A18-4A7D-B761-C7CE8455364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63C24-63ED-4808-829D-14DDBAD67B86}">
      <dsp:nvSpPr>
        <dsp:cNvPr id="0" name=""/>
        <dsp:cNvSpPr/>
      </dsp:nvSpPr>
      <dsp:spPr>
        <a:xfrm>
          <a:off x="380983" y="0"/>
          <a:ext cx="7794657" cy="1040130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Niezwłoczne zapewnienia opiekę poszkodowanemu: udziela pierwszej pomocy, sprowadza fachową pomoc medyczną</a:t>
          </a:r>
          <a:endParaRPr lang="pl-PL" sz="18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447" y="30464"/>
        <a:ext cx="6655940" cy="979202"/>
      </dsp:txXfrm>
    </dsp:sp>
    <dsp:sp modelId="{ED236B80-A216-4168-9370-31D04129DE63}">
      <dsp:nvSpPr>
        <dsp:cNvPr id="0" name=""/>
        <dsp:cNvSpPr/>
      </dsp:nvSpPr>
      <dsp:spPr>
        <a:xfrm>
          <a:off x="380986" y="1082992"/>
          <a:ext cx="7827942" cy="1040130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Zapewnia bezpieczeństwo uczniom (wyprowadza uczniów z miejsca zagrożenia)</a:t>
          </a:r>
          <a:endParaRPr lang="pl-PL" sz="18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450" y="1113456"/>
        <a:ext cx="6563951" cy="979202"/>
      </dsp:txXfrm>
    </dsp:sp>
    <dsp:sp modelId="{E32A5093-CD60-4DF8-9699-D35162561FD7}">
      <dsp:nvSpPr>
        <dsp:cNvPr id="0" name=""/>
        <dsp:cNvSpPr/>
      </dsp:nvSpPr>
      <dsp:spPr>
        <a:xfrm>
          <a:off x="342997" y="2229485"/>
          <a:ext cx="7937382" cy="1040130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Niezwłocznie powiadania Dyrektora Szkoły</a:t>
          </a:r>
          <a:endParaRPr lang="pl-PL" sz="18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461" y="2259949"/>
        <a:ext cx="6656571" cy="979202"/>
      </dsp:txXfrm>
    </dsp:sp>
    <dsp:sp modelId="{17C7157B-6E76-44A3-930C-6DB9A045AB15}">
      <dsp:nvSpPr>
        <dsp:cNvPr id="0" name=""/>
        <dsp:cNvSpPr/>
      </dsp:nvSpPr>
      <dsp:spPr>
        <a:xfrm>
          <a:off x="388906" y="3350577"/>
          <a:ext cx="7904182" cy="1040130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 każdym wypadku Dyrektor Szkoły lub nauczyciel powiadamia rodziców poszkodowanego ucznia i ustala:</a:t>
          </a:r>
          <a:endParaRPr lang="pl-PL" sz="18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Potrzebę wcześniejszego przyjścia rodzica</a:t>
          </a:r>
          <a:endParaRPr lang="pl-PL" sz="16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Godzinę odbioru dziecka ze szkoły</a:t>
          </a:r>
          <a:endParaRPr lang="pl-PL" sz="16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370" y="3381041"/>
        <a:ext cx="6628473" cy="979202"/>
      </dsp:txXfrm>
    </dsp:sp>
    <dsp:sp modelId="{8A8BA713-38FF-4EB1-8651-7B0199142FC6}">
      <dsp:nvSpPr>
        <dsp:cNvPr id="0" name=""/>
        <dsp:cNvSpPr/>
      </dsp:nvSpPr>
      <dsp:spPr>
        <a:xfrm>
          <a:off x="380994" y="4458970"/>
          <a:ext cx="7902642" cy="1040130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 dzienniku zajęć dokumentuje datę i godzinę powiadomienia rodzica ucznia o wypadku</a:t>
          </a:r>
          <a:endParaRPr lang="pl-PL" sz="18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458" y="4489434"/>
        <a:ext cx="6627170" cy="979202"/>
      </dsp:txXfrm>
    </dsp:sp>
    <dsp:sp modelId="{94AB0516-F50F-4FBC-828E-2C9186F1F4B9}">
      <dsp:nvSpPr>
        <dsp:cNvPr id="0" name=""/>
        <dsp:cNvSpPr/>
      </dsp:nvSpPr>
      <dsp:spPr>
        <a:xfrm>
          <a:off x="7537643" y="836074"/>
          <a:ext cx="676084" cy="676084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>
        <a:off x="7689762" y="836074"/>
        <a:ext cx="371846" cy="508753"/>
      </dsp:txXfrm>
    </dsp:sp>
    <dsp:sp modelId="{C24B8782-49FC-413F-8997-3D0FBA82AC1C}">
      <dsp:nvSpPr>
        <dsp:cNvPr id="0" name=""/>
        <dsp:cNvSpPr/>
      </dsp:nvSpPr>
      <dsp:spPr>
        <a:xfrm>
          <a:off x="7541607" y="1957168"/>
          <a:ext cx="676084" cy="67608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>
        <a:off x="7693726" y="1957168"/>
        <a:ext cx="371846" cy="508753"/>
      </dsp:txXfrm>
    </dsp:sp>
    <dsp:sp modelId="{745701FE-4CB3-4B4E-941F-A7DE8D9096E7}">
      <dsp:nvSpPr>
        <dsp:cNvPr id="0" name=""/>
        <dsp:cNvSpPr/>
      </dsp:nvSpPr>
      <dsp:spPr>
        <a:xfrm>
          <a:off x="7545577" y="3048224"/>
          <a:ext cx="676084" cy="67608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>
        <a:off x="7697696" y="3048224"/>
        <a:ext cx="371846" cy="508753"/>
      </dsp:txXfrm>
    </dsp:sp>
    <dsp:sp modelId="{DCE1B702-D832-465E-BF0D-41A7CC32B0B5}">
      <dsp:nvSpPr>
        <dsp:cNvPr id="0" name=""/>
        <dsp:cNvSpPr/>
      </dsp:nvSpPr>
      <dsp:spPr>
        <a:xfrm>
          <a:off x="7587644" y="4168172"/>
          <a:ext cx="676084" cy="67608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>
        <a:off x="7739763" y="4168172"/>
        <a:ext cx="371846" cy="508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2FAA-DC21-436E-8319-6F30C6C18A2D}" type="datetimeFigureOut">
              <a:rPr lang="pl-PL" smtClean="0"/>
              <a:t>22.05.2019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44B-E25A-4831-9C2C-9BC5502532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33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2FAA-DC21-436E-8319-6F30C6C18A2D}" type="datetimeFigureOut">
              <a:rPr lang="pl-PL" smtClean="0"/>
              <a:t>22.05.2019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44B-E25A-4831-9C2C-9BC5502532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636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2FAA-DC21-436E-8319-6F30C6C18A2D}" type="datetimeFigureOut">
              <a:rPr lang="pl-PL" smtClean="0"/>
              <a:t>22.05.2019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44B-E25A-4831-9C2C-9BC5502532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620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2FAA-DC21-436E-8319-6F30C6C18A2D}" type="datetimeFigureOut">
              <a:rPr lang="pl-PL" smtClean="0"/>
              <a:t>22.05.2019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44B-E25A-4831-9C2C-9BC5502532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066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2FAA-DC21-436E-8319-6F30C6C18A2D}" type="datetimeFigureOut">
              <a:rPr lang="pl-PL" smtClean="0"/>
              <a:t>22.05.2019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44B-E25A-4831-9C2C-9BC5502532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16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2FAA-DC21-436E-8319-6F30C6C18A2D}" type="datetimeFigureOut">
              <a:rPr lang="pl-PL" smtClean="0"/>
              <a:t>22.05.2019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44B-E25A-4831-9C2C-9BC5502532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620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2FAA-DC21-436E-8319-6F30C6C18A2D}" type="datetimeFigureOut">
              <a:rPr lang="pl-PL" smtClean="0"/>
              <a:t>22.05.2019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44B-E25A-4831-9C2C-9BC5502532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570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2FAA-DC21-436E-8319-6F30C6C18A2D}" type="datetimeFigureOut">
              <a:rPr lang="pl-PL" smtClean="0"/>
              <a:t>22.05.2019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44B-E25A-4831-9C2C-9BC5502532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2FAA-DC21-436E-8319-6F30C6C18A2D}" type="datetimeFigureOut">
              <a:rPr lang="pl-PL" smtClean="0"/>
              <a:t>22.05.2019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44B-E25A-4831-9C2C-9BC5502532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31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2FAA-DC21-436E-8319-6F30C6C18A2D}" type="datetimeFigureOut">
              <a:rPr lang="pl-PL" smtClean="0"/>
              <a:t>22.05.2019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44B-E25A-4831-9C2C-9BC5502532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169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2FAA-DC21-436E-8319-6F30C6C18A2D}" type="datetimeFigureOut">
              <a:rPr lang="pl-PL" smtClean="0"/>
              <a:t>22.05.2019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44B-E25A-4831-9C2C-9BC5502532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030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02FAA-DC21-436E-8319-6F30C6C18A2D}" type="datetimeFigureOut">
              <a:rPr lang="pl-PL" smtClean="0"/>
              <a:t>22.05.2019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044B-E25A-4831-9C2C-9BC5502532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158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60400" y="1701800"/>
            <a:ext cx="11125200" cy="2819880"/>
          </a:xfrm>
        </p:spPr>
        <p:txBody>
          <a:bodyPr>
            <a:noAutofit/>
          </a:bodyPr>
          <a:lstStyle/>
          <a:p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 POSTĘPOWANIA W RAZIE WYPADKU </a:t>
            </a:r>
            <a:b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Szkole Podstawowej nr 163 im. Batalionu „Zośka” w Warszawie</a:t>
            </a:r>
          </a:p>
        </p:txBody>
      </p:sp>
    </p:spTree>
    <p:extLst>
      <p:ext uri="{BB962C8B-B14F-4D97-AF65-F5344CB8AC3E}">
        <p14:creationId xmlns:p14="http://schemas.microsoft.com/office/powerpoint/2010/main" val="4210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-215900"/>
            <a:ext cx="9601200" cy="1435100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 szkoły, który powziął wiadomość </a:t>
            </a:r>
            <a:b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wypadku ucznia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406647"/>
              </p:ext>
            </p:extLst>
          </p:nvPr>
        </p:nvGraphicFramePr>
        <p:xfrm>
          <a:off x="1917700" y="1079500"/>
          <a:ext cx="11112500" cy="577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52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73</Words>
  <Application>Microsoft Office PowerPoint</Application>
  <PresentationFormat>Panoramiczny</PresentationFormat>
  <Paragraphs>9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Motyw pakietu Office</vt:lpstr>
      <vt:lpstr>PROCEDURA POSTĘPOWANIA W RAZIE WYPADKU  w Szkole Podstawowej nr 163 im. Batalionu „Zośka” w Warszawie</vt:lpstr>
      <vt:lpstr>Pracownik szkoły, który powziął wiadomość  o wypadku ucznia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procedura postępowania w razie wypadku w szkole podstawowej nr 163 im. Batalionu „Zośka” w Warszawie</dc:title>
  <dc:creator>arek</dc:creator>
  <cp:lastModifiedBy>EDU Admin</cp:lastModifiedBy>
  <cp:revision>17</cp:revision>
  <cp:lastPrinted>2019-05-22T11:18:48Z</cp:lastPrinted>
  <dcterms:created xsi:type="dcterms:W3CDTF">2019-05-16T18:12:11Z</dcterms:created>
  <dcterms:modified xsi:type="dcterms:W3CDTF">2019-05-22T11:19:03Z</dcterms:modified>
</cp:coreProperties>
</file>