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Orłowska" userId="e75cac36653b12cf" providerId="LiveId" clId="{E0DD1088-EB6C-4D87-8D30-8C6127A17A37}"/>
    <pc:docChg chg="modSld">
      <pc:chgData name="Agnieszka Orłowska" userId="e75cac36653b12cf" providerId="LiveId" clId="{E0DD1088-EB6C-4D87-8D30-8C6127A17A37}" dt="2021-02-07T17:31:39.085" v="3" actId="20577"/>
      <pc:docMkLst>
        <pc:docMk/>
      </pc:docMkLst>
      <pc:sldChg chg="modSp mod">
        <pc:chgData name="Agnieszka Orłowska" userId="e75cac36653b12cf" providerId="LiveId" clId="{E0DD1088-EB6C-4D87-8D30-8C6127A17A37}" dt="2021-02-07T17:30:03.484" v="0" actId="20577"/>
        <pc:sldMkLst>
          <pc:docMk/>
          <pc:sldMk cId="2550198130" sldId="258"/>
        </pc:sldMkLst>
        <pc:spChg chg="mod">
          <ac:chgData name="Agnieszka Orłowska" userId="e75cac36653b12cf" providerId="LiveId" clId="{E0DD1088-EB6C-4D87-8D30-8C6127A17A37}" dt="2021-02-07T17:30:03.484" v="0" actId="20577"/>
          <ac:spMkLst>
            <pc:docMk/>
            <pc:sldMk cId="2550198130" sldId="258"/>
            <ac:spMk id="3" creationId="{7DA29655-96C4-4114-8E9B-EC26FF570E82}"/>
          </ac:spMkLst>
        </pc:spChg>
      </pc:sldChg>
      <pc:sldChg chg="modSp mod">
        <pc:chgData name="Agnieszka Orłowska" userId="e75cac36653b12cf" providerId="LiveId" clId="{E0DD1088-EB6C-4D87-8D30-8C6127A17A37}" dt="2021-02-07T17:30:30.068" v="1" actId="20577"/>
        <pc:sldMkLst>
          <pc:docMk/>
          <pc:sldMk cId="3842299772" sldId="260"/>
        </pc:sldMkLst>
        <pc:spChg chg="mod">
          <ac:chgData name="Agnieszka Orłowska" userId="e75cac36653b12cf" providerId="LiveId" clId="{E0DD1088-EB6C-4D87-8D30-8C6127A17A37}" dt="2021-02-07T17:30:30.068" v="1" actId="20577"/>
          <ac:spMkLst>
            <pc:docMk/>
            <pc:sldMk cId="3842299772" sldId="260"/>
            <ac:spMk id="3" creationId="{2F83CD7C-3BA5-4DF2-BE16-C726712768BB}"/>
          </ac:spMkLst>
        </pc:spChg>
      </pc:sldChg>
      <pc:sldChg chg="modSp mod">
        <pc:chgData name="Agnieszka Orłowska" userId="e75cac36653b12cf" providerId="LiveId" clId="{E0DD1088-EB6C-4D87-8D30-8C6127A17A37}" dt="2021-02-07T17:31:39.085" v="3" actId="20577"/>
        <pc:sldMkLst>
          <pc:docMk/>
          <pc:sldMk cId="3767312192" sldId="263"/>
        </pc:sldMkLst>
        <pc:spChg chg="mod">
          <ac:chgData name="Agnieszka Orłowska" userId="e75cac36653b12cf" providerId="LiveId" clId="{E0DD1088-EB6C-4D87-8D30-8C6127A17A37}" dt="2021-02-07T17:31:39.085" v="3" actId="20577"/>
          <ac:spMkLst>
            <pc:docMk/>
            <pc:sldMk cId="3767312192" sldId="263"/>
            <ac:spMk id="3" creationId="{41172CE5-A670-4618-8D07-F64E3B02E5E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ladcyslow.gwo.pl/" TargetMode="External"/><Relationship Id="rId7" Type="http://schemas.openxmlformats.org/officeDocument/2006/relationships/hyperlink" Target="http://fiszkoteka.pl/" TargetMode="External"/><Relationship Id="rId2" Type="http://schemas.openxmlformats.org/officeDocument/2006/relationships/hyperlink" Target="https://dyktanda.online/" TargetMode="External"/><Relationship Id="rId1" Type="http://schemas.openxmlformats.org/officeDocument/2006/relationships/hyperlink" Target="https://www.pszczolka.online/" TargetMode="External"/><Relationship Id="rId6" Type="http://schemas.openxmlformats.org/officeDocument/2006/relationships/hyperlink" Target="https://histlandia.gwo.pl/" TargetMode="External"/><Relationship Id="rId5" Type="http://schemas.openxmlformats.org/officeDocument/2006/relationships/hyperlink" Target="https://pistacja.tv/" TargetMode="External"/><Relationship Id="rId4" Type="http://schemas.openxmlformats.org/officeDocument/2006/relationships/hyperlink" Target="https://www.matzoo.pl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ladcyslow.gwo.pl/" TargetMode="External"/><Relationship Id="rId7" Type="http://schemas.openxmlformats.org/officeDocument/2006/relationships/hyperlink" Target="http://fiszkoteka.pl/" TargetMode="External"/><Relationship Id="rId2" Type="http://schemas.openxmlformats.org/officeDocument/2006/relationships/hyperlink" Target="https://dyktanda.online/" TargetMode="External"/><Relationship Id="rId1" Type="http://schemas.openxmlformats.org/officeDocument/2006/relationships/hyperlink" Target="https://www.pszczolka.online/" TargetMode="External"/><Relationship Id="rId6" Type="http://schemas.openxmlformats.org/officeDocument/2006/relationships/hyperlink" Target="https://histlandia.gwo.pl/" TargetMode="External"/><Relationship Id="rId5" Type="http://schemas.openxmlformats.org/officeDocument/2006/relationships/hyperlink" Target="https://pistacja.tv/" TargetMode="External"/><Relationship Id="rId4" Type="http://schemas.openxmlformats.org/officeDocument/2006/relationships/hyperlink" Target="https://www.matzoo.p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15DBC-1210-4683-AB6B-CAEF0C2589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98E069-93F2-4237-8276-35DFF2ED7B38}">
      <dgm:prSet/>
      <dgm:spPr/>
      <dgm:t>
        <a:bodyPr/>
        <a:lstStyle/>
        <a:p>
          <a:r>
            <a:rPr lang="pl-PL">
              <a:hlinkClick xmlns:r="http://schemas.openxmlformats.org/officeDocument/2006/relationships" r:id="rId1"/>
            </a:rPr>
            <a:t>https://www.pszczolka.online/</a:t>
          </a:r>
          <a:r>
            <a:rPr lang="pl-PL"/>
            <a:t> - strona do nauki czytania </a:t>
          </a:r>
          <a:endParaRPr lang="en-US"/>
        </a:p>
      </dgm:t>
    </dgm:pt>
    <dgm:pt modelId="{0820E01F-F6D9-42EF-9427-0E5A54F6A3D6}" type="parTrans" cxnId="{3DD226A7-98CB-4091-B75A-A963A151ED65}">
      <dgm:prSet/>
      <dgm:spPr/>
      <dgm:t>
        <a:bodyPr/>
        <a:lstStyle/>
        <a:p>
          <a:endParaRPr lang="en-US"/>
        </a:p>
      </dgm:t>
    </dgm:pt>
    <dgm:pt modelId="{72BA1D8D-AA4F-4C86-95F3-F04EBD6D2E8E}" type="sibTrans" cxnId="{3DD226A7-98CB-4091-B75A-A963A151ED65}">
      <dgm:prSet/>
      <dgm:spPr/>
      <dgm:t>
        <a:bodyPr/>
        <a:lstStyle/>
        <a:p>
          <a:endParaRPr lang="en-US"/>
        </a:p>
      </dgm:t>
    </dgm:pt>
    <dgm:pt modelId="{DAB5DEC6-1056-4308-985C-845028507F86}">
      <dgm:prSet/>
      <dgm:spPr/>
      <dgm:t>
        <a:bodyPr/>
        <a:lstStyle/>
        <a:p>
          <a:r>
            <a:rPr lang="pl-PL">
              <a:hlinkClick xmlns:r="http://schemas.openxmlformats.org/officeDocument/2006/relationships" r:id="rId2"/>
            </a:rPr>
            <a:t>https://dyktanda.online/</a:t>
          </a:r>
          <a:r>
            <a:rPr lang="pl-PL"/>
            <a:t> - strona do uczenia się ortografii </a:t>
          </a:r>
          <a:endParaRPr lang="en-US"/>
        </a:p>
      </dgm:t>
    </dgm:pt>
    <dgm:pt modelId="{7F0F1CB3-F40E-4A7D-BCD2-96B7D971D588}" type="parTrans" cxnId="{6C02AFE2-15D0-4BD5-B9CE-445AA84AC0C2}">
      <dgm:prSet/>
      <dgm:spPr/>
      <dgm:t>
        <a:bodyPr/>
        <a:lstStyle/>
        <a:p>
          <a:endParaRPr lang="en-US"/>
        </a:p>
      </dgm:t>
    </dgm:pt>
    <dgm:pt modelId="{116F3DE4-4786-4F48-8D1A-C66DAF5ED2FC}" type="sibTrans" cxnId="{6C02AFE2-15D0-4BD5-B9CE-445AA84AC0C2}">
      <dgm:prSet/>
      <dgm:spPr/>
      <dgm:t>
        <a:bodyPr/>
        <a:lstStyle/>
        <a:p>
          <a:endParaRPr lang="en-US"/>
        </a:p>
      </dgm:t>
    </dgm:pt>
    <dgm:pt modelId="{D3DC5ABB-8E13-4AFB-AEB1-5D532DC2EE9E}">
      <dgm:prSet/>
      <dgm:spPr/>
      <dgm:t>
        <a:bodyPr/>
        <a:lstStyle/>
        <a:p>
          <a:r>
            <a:rPr lang="pl-PL">
              <a:hlinkClick xmlns:r="http://schemas.openxmlformats.org/officeDocument/2006/relationships" r:id="rId3"/>
            </a:rPr>
            <a:t>https://wladcyslow.gwo.pl/</a:t>
          </a:r>
          <a:r>
            <a:rPr lang="pl-PL"/>
            <a:t> - strona do nauki języka polskiego </a:t>
          </a:r>
          <a:endParaRPr lang="en-US"/>
        </a:p>
      </dgm:t>
    </dgm:pt>
    <dgm:pt modelId="{E90AC93A-2AD4-4A29-B8AE-32C62D1C61F6}" type="parTrans" cxnId="{231E50F3-0CCE-42B4-B825-79EA8D897D19}">
      <dgm:prSet/>
      <dgm:spPr/>
      <dgm:t>
        <a:bodyPr/>
        <a:lstStyle/>
        <a:p>
          <a:endParaRPr lang="en-US"/>
        </a:p>
      </dgm:t>
    </dgm:pt>
    <dgm:pt modelId="{D0C5836A-E297-445B-B7F0-A672098DC272}" type="sibTrans" cxnId="{231E50F3-0CCE-42B4-B825-79EA8D897D19}">
      <dgm:prSet/>
      <dgm:spPr/>
      <dgm:t>
        <a:bodyPr/>
        <a:lstStyle/>
        <a:p>
          <a:endParaRPr lang="en-US"/>
        </a:p>
      </dgm:t>
    </dgm:pt>
    <dgm:pt modelId="{87183608-7D88-49AE-B7E2-C03E3EE9DDB0}">
      <dgm:prSet/>
      <dgm:spPr/>
      <dgm:t>
        <a:bodyPr/>
        <a:lstStyle/>
        <a:p>
          <a:r>
            <a:rPr lang="pl-PL">
              <a:hlinkClick xmlns:r="http://schemas.openxmlformats.org/officeDocument/2006/relationships" r:id="rId4"/>
            </a:rPr>
            <a:t>https://www.matzoo.pl/</a:t>
          </a:r>
          <a:r>
            <a:rPr lang="pl-PL"/>
            <a:t> - strona do rozwiązywania zadań matematycznych</a:t>
          </a:r>
          <a:endParaRPr lang="en-US"/>
        </a:p>
      </dgm:t>
    </dgm:pt>
    <dgm:pt modelId="{1838606F-6D9C-4BD2-B631-B538089EB3BA}" type="parTrans" cxnId="{2A9CF426-ABBF-43E5-91C3-7775372E740E}">
      <dgm:prSet/>
      <dgm:spPr/>
      <dgm:t>
        <a:bodyPr/>
        <a:lstStyle/>
        <a:p>
          <a:endParaRPr lang="en-US"/>
        </a:p>
      </dgm:t>
    </dgm:pt>
    <dgm:pt modelId="{531F2C45-0186-4E27-944C-F8F476790D4B}" type="sibTrans" cxnId="{2A9CF426-ABBF-43E5-91C3-7775372E740E}">
      <dgm:prSet/>
      <dgm:spPr/>
      <dgm:t>
        <a:bodyPr/>
        <a:lstStyle/>
        <a:p>
          <a:endParaRPr lang="en-US"/>
        </a:p>
      </dgm:t>
    </dgm:pt>
    <dgm:pt modelId="{6C72B9A0-A2BD-41C0-A757-41070623232C}">
      <dgm:prSet/>
      <dgm:spPr/>
      <dgm:t>
        <a:bodyPr/>
        <a:lstStyle/>
        <a:p>
          <a:r>
            <a:rPr lang="pl-PL">
              <a:hlinkClick xmlns:r="http://schemas.openxmlformats.org/officeDocument/2006/relationships" r:id="rId5"/>
            </a:rPr>
            <a:t>https://pistacja.tv/</a:t>
          </a:r>
          <a:r>
            <a:rPr lang="pl-PL"/>
            <a:t> - strona do oglądania filmików z matematyki </a:t>
          </a:r>
          <a:endParaRPr lang="en-US"/>
        </a:p>
      </dgm:t>
    </dgm:pt>
    <dgm:pt modelId="{C2C14B12-0AC5-4B77-AFA3-E64791147E3C}" type="parTrans" cxnId="{A050547A-A8A2-4ECD-8A21-F5F32D3777B0}">
      <dgm:prSet/>
      <dgm:spPr/>
      <dgm:t>
        <a:bodyPr/>
        <a:lstStyle/>
        <a:p>
          <a:endParaRPr lang="en-US"/>
        </a:p>
      </dgm:t>
    </dgm:pt>
    <dgm:pt modelId="{AD66990D-63D2-4898-AFCA-645D7E49E2BF}" type="sibTrans" cxnId="{A050547A-A8A2-4ECD-8A21-F5F32D3777B0}">
      <dgm:prSet/>
      <dgm:spPr/>
      <dgm:t>
        <a:bodyPr/>
        <a:lstStyle/>
        <a:p>
          <a:endParaRPr lang="en-US"/>
        </a:p>
      </dgm:t>
    </dgm:pt>
    <dgm:pt modelId="{C16EB59C-A2FF-439E-A926-791F1CA7E4C7}">
      <dgm:prSet/>
      <dgm:spPr/>
      <dgm:t>
        <a:bodyPr/>
        <a:lstStyle/>
        <a:p>
          <a:r>
            <a:rPr lang="pl-PL">
              <a:hlinkClick xmlns:r="http://schemas.openxmlformats.org/officeDocument/2006/relationships" r:id="rId6"/>
            </a:rPr>
            <a:t>https://histlandia.gwo.pl/</a:t>
          </a:r>
          <a:r>
            <a:rPr lang="pl-PL"/>
            <a:t> - strona do nauki historii </a:t>
          </a:r>
          <a:endParaRPr lang="en-US"/>
        </a:p>
      </dgm:t>
    </dgm:pt>
    <dgm:pt modelId="{BF2C1AB2-4043-4B06-8BE4-21B18C63C85E}" type="parTrans" cxnId="{8909656D-49DB-4CD7-9F7B-58AA15D8A2BA}">
      <dgm:prSet/>
      <dgm:spPr/>
      <dgm:t>
        <a:bodyPr/>
        <a:lstStyle/>
        <a:p>
          <a:endParaRPr lang="en-US"/>
        </a:p>
      </dgm:t>
    </dgm:pt>
    <dgm:pt modelId="{D996EC45-AE47-4BCA-899D-41EC3A5C523A}" type="sibTrans" cxnId="{8909656D-49DB-4CD7-9F7B-58AA15D8A2BA}">
      <dgm:prSet/>
      <dgm:spPr/>
      <dgm:t>
        <a:bodyPr/>
        <a:lstStyle/>
        <a:p>
          <a:endParaRPr lang="en-US"/>
        </a:p>
      </dgm:t>
    </dgm:pt>
    <dgm:pt modelId="{0098EDB5-9FD6-4EC5-A9ED-9479A467AC4E}">
      <dgm:prSet/>
      <dgm:spPr/>
      <dgm:t>
        <a:bodyPr/>
        <a:lstStyle/>
        <a:p>
          <a:r>
            <a:rPr lang="pl-PL">
              <a:hlinkClick xmlns:r="http://schemas.openxmlformats.org/officeDocument/2006/relationships" r:id="rId7"/>
            </a:rPr>
            <a:t>http://fiszkoteka.pl/</a:t>
          </a:r>
          <a:r>
            <a:rPr lang="pl-PL"/>
            <a:t> - strona do nauki angielskiego </a:t>
          </a:r>
          <a:endParaRPr lang="en-US"/>
        </a:p>
      </dgm:t>
    </dgm:pt>
    <dgm:pt modelId="{C878B393-1F48-4CD9-8BE3-7C917181492A}" type="parTrans" cxnId="{0B5AA0D3-DF6D-43D1-9E4A-A099D72F2F91}">
      <dgm:prSet/>
      <dgm:spPr/>
      <dgm:t>
        <a:bodyPr/>
        <a:lstStyle/>
        <a:p>
          <a:endParaRPr lang="en-US"/>
        </a:p>
      </dgm:t>
    </dgm:pt>
    <dgm:pt modelId="{9907E51F-769D-445A-BD68-D1CD4FE349B1}" type="sibTrans" cxnId="{0B5AA0D3-DF6D-43D1-9E4A-A099D72F2F91}">
      <dgm:prSet/>
      <dgm:spPr/>
      <dgm:t>
        <a:bodyPr/>
        <a:lstStyle/>
        <a:p>
          <a:endParaRPr lang="en-US"/>
        </a:p>
      </dgm:t>
    </dgm:pt>
    <dgm:pt modelId="{4F02E119-629F-4426-ABE0-460E62B7B0F7}" type="pres">
      <dgm:prSet presAssocID="{07515DBC-1210-4683-AB6B-CAEF0C2589B4}" presName="linear" presStyleCnt="0">
        <dgm:presLayoutVars>
          <dgm:animLvl val="lvl"/>
          <dgm:resizeHandles val="exact"/>
        </dgm:presLayoutVars>
      </dgm:prSet>
      <dgm:spPr/>
    </dgm:pt>
    <dgm:pt modelId="{DC43D6AC-EE8A-400B-A841-FE16E97A7A6D}" type="pres">
      <dgm:prSet presAssocID="{1698E069-93F2-4237-8276-35DFF2ED7B3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EBE660E-1D16-45BD-A11A-2D2C6612F0F5}" type="pres">
      <dgm:prSet presAssocID="{72BA1D8D-AA4F-4C86-95F3-F04EBD6D2E8E}" presName="spacer" presStyleCnt="0"/>
      <dgm:spPr/>
    </dgm:pt>
    <dgm:pt modelId="{5546D5A0-D621-47BF-B85A-C93FF6C9F11B}" type="pres">
      <dgm:prSet presAssocID="{DAB5DEC6-1056-4308-985C-845028507F8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31D3930-ED24-457B-BD4F-20804664A845}" type="pres">
      <dgm:prSet presAssocID="{116F3DE4-4786-4F48-8D1A-C66DAF5ED2FC}" presName="spacer" presStyleCnt="0"/>
      <dgm:spPr/>
    </dgm:pt>
    <dgm:pt modelId="{50A9678D-3C81-4E1F-8816-10CE71B8157B}" type="pres">
      <dgm:prSet presAssocID="{D3DC5ABB-8E13-4AFB-AEB1-5D532DC2EE9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C1CFCBF-4D39-45DC-8F4B-CAB511CE7207}" type="pres">
      <dgm:prSet presAssocID="{D0C5836A-E297-445B-B7F0-A672098DC272}" presName="spacer" presStyleCnt="0"/>
      <dgm:spPr/>
    </dgm:pt>
    <dgm:pt modelId="{F796F1C4-6821-4B83-AAF8-BA2180D89B79}" type="pres">
      <dgm:prSet presAssocID="{87183608-7D88-49AE-B7E2-C03E3EE9DDB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9B901C2-1650-475C-8886-C047707BC588}" type="pres">
      <dgm:prSet presAssocID="{531F2C45-0186-4E27-944C-F8F476790D4B}" presName="spacer" presStyleCnt="0"/>
      <dgm:spPr/>
    </dgm:pt>
    <dgm:pt modelId="{316CCCF9-C94F-4B9C-859D-1CDDF1097243}" type="pres">
      <dgm:prSet presAssocID="{6C72B9A0-A2BD-41C0-A757-41070623232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395B81C-9A27-4476-8A57-F51445706961}" type="pres">
      <dgm:prSet presAssocID="{AD66990D-63D2-4898-AFCA-645D7E49E2BF}" presName="spacer" presStyleCnt="0"/>
      <dgm:spPr/>
    </dgm:pt>
    <dgm:pt modelId="{01E4CD4C-2CAB-4AE5-A3DC-8552C19ED5A0}" type="pres">
      <dgm:prSet presAssocID="{C16EB59C-A2FF-439E-A926-791F1CA7E4C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06E842D-3689-4668-B9D4-45B7D1667E8E}" type="pres">
      <dgm:prSet presAssocID="{D996EC45-AE47-4BCA-899D-41EC3A5C523A}" presName="spacer" presStyleCnt="0"/>
      <dgm:spPr/>
    </dgm:pt>
    <dgm:pt modelId="{677B0E2A-4328-4DAF-BA5E-96BCB135017D}" type="pres">
      <dgm:prSet presAssocID="{0098EDB5-9FD6-4EC5-A9ED-9479A467AC4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295DF0E-D869-4E03-9FF1-517E3B4BE9FC}" type="presOf" srcId="{C16EB59C-A2FF-439E-A926-791F1CA7E4C7}" destId="{01E4CD4C-2CAB-4AE5-A3DC-8552C19ED5A0}" srcOrd="0" destOrd="0" presId="urn:microsoft.com/office/officeart/2005/8/layout/vList2"/>
    <dgm:cxn modelId="{FF9ECC1D-709C-483A-B8AD-FC9F43889D64}" type="presOf" srcId="{07515DBC-1210-4683-AB6B-CAEF0C2589B4}" destId="{4F02E119-629F-4426-ABE0-460E62B7B0F7}" srcOrd="0" destOrd="0" presId="urn:microsoft.com/office/officeart/2005/8/layout/vList2"/>
    <dgm:cxn modelId="{2A9CF426-ABBF-43E5-91C3-7775372E740E}" srcId="{07515DBC-1210-4683-AB6B-CAEF0C2589B4}" destId="{87183608-7D88-49AE-B7E2-C03E3EE9DDB0}" srcOrd="3" destOrd="0" parTransId="{1838606F-6D9C-4BD2-B631-B538089EB3BA}" sibTransId="{531F2C45-0186-4E27-944C-F8F476790D4B}"/>
    <dgm:cxn modelId="{5C4B643F-D393-4563-BDAC-731EF5F23B81}" type="presOf" srcId="{1698E069-93F2-4237-8276-35DFF2ED7B38}" destId="{DC43D6AC-EE8A-400B-A841-FE16E97A7A6D}" srcOrd="0" destOrd="0" presId="urn:microsoft.com/office/officeart/2005/8/layout/vList2"/>
    <dgm:cxn modelId="{17DF9460-CC53-4271-878B-FF2B0252012D}" type="presOf" srcId="{DAB5DEC6-1056-4308-985C-845028507F86}" destId="{5546D5A0-D621-47BF-B85A-C93FF6C9F11B}" srcOrd="0" destOrd="0" presId="urn:microsoft.com/office/officeart/2005/8/layout/vList2"/>
    <dgm:cxn modelId="{8909656D-49DB-4CD7-9F7B-58AA15D8A2BA}" srcId="{07515DBC-1210-4683-AB6B-CAEF0C2589B4}" destId="{C16EB59C-A2FF-439E-A926-791F1CA7E4C7}" srcOrd="5" destOrd="0" parTransId="{BF2C1AB2-4043-4B06-8BE4-21B18C63C85E}" sibTransId="{D996EC45-AE47-4BCA-899D-41EC3A5C523A}"/>
    <dgm:cxn modelId="{A050547A-A8A2-4ECD-8A21-F5F32D3777B0}" srcId="{07515DBC-1210-4683-AB6B-CAEF0C2589B4}" destId="{6C72B9A0-A2BD-41C0-A757-41070623232C}" srcOrd="4" destOrd="0" parTransId="{C2C14B12-0AC5-4B77-AFA3-E64791147E3C}" sibTransId="{AD66990D-63D2-4898-AFCA-645D7E49E2BF}"/>
    <dgm:cxn modelId="{3DD226A7-98CB-4091-B75A-A963A151ED65}" srcId="{07515DBC-1210-4683-AB6B-CAEF0C2589B4}" destId="{1698E069-93F2-4237-8276-35DFF2ED7B38}" srcOrd="0" destOrd="0" parTransId="{0820E01F-F6D9-42EF-9427-0E5A54F6A3D6}" sibTransId="{72BA1D8D-AA4F-4C86-95F3-F04EBD6D2E8E}"/>
    <dgm:cxn modelId="{51C5D5BE-32CF-4573-9004-DABA43DF9F60}" type="presOf" srcId="{87183608-7D88-49AE-B7E2-C03E3EE9DDB0}" destId="{F796F1C4-6821-4B83-AAF8-BA2180D89B79}" srcOrd="0" destOrd="0" presId="urn:microsoft.com/office/officeart/2005/8/layout/vList2"/>
    <dgm:cxn modelId="{327E78C8-F759-407A-ACC4-3662AC9EE8B5}" type="presOf" srcId="{6C72B9A0-A2BD-41C0-A757-41070623232C}" destId="{316CCCF9-C94F-4B9C-859D-1CDDF1097243}" srcOrd="0" destOrd="0" presId="urn:microsoft.com/office/officeart/2005/8/layout/vList2"/>
    <dgm:cxn modelId="{0B5AA0D3-DF6D-43D1-9E4A-A099D72F2F91}" srcId="{07515DBC-1210-4683-AB6B-CAEF0C2589B4}" destId="{0098EDB5-9FD6-4EC5-A9ED-9479A467AC4E}" srcOrd="6" destOrd="0" parTransId="{C878B393-1F48-4CD9-8BE3-7C917181492A}" sibTransId="{9907E51F-769D-445A-BD68-D1CD4FE349B1}"/>
    <dgm:cxn modelId="{C891A5D4-A69F-4AEA-9C8F-C17CEE631B7E}" type="presOf" srcId="{D3DC5ABB-8E13-4AFB-AEB1-5D532DC2EE9E}" destId="{50A9678D-3C81-4E1F-8816-10CE71B8157B}" srcOrd="0" destOrd="0" presId="urn:microsoft.com/office/officeart/2005/8/layout/vList2"/>
    <dgm:cxn modelId="{5AFC05E2-237C-455D-9C3A-797B3DBC529F}" type="presOf" srcId="{0098EDB5-9FD6-4EC5-A9ED-9479A467AC4E}" destId="{677B0E2A-4328-4DAF-BA5E-96BCB135017D}" srcOrd="0" destOrd="0" presId="urn:microsoft.com/office/officeart/2005/8/layout/vList2"/>
    <dgm:cxn modelId="{6C02AFE2-15D0-4BD5-B9CE-445AA84AC0C2}" srcId="{07515DBC-1210-4683-AB6B-CAEF0C2589B4}" destId="{DAB5DEC6-1056-4308-985C-845028507F86}" srcOrd="1" destOrd="0" parTransId="{7F0F1CB3-F40E-4A7D-BCD2-96B7D971D588}" sibTransId="{116F3DE4-4786-4F48-8D1A-C66DAF5ED2FC}"/>
    <dgm:cxn modelId="{231E50F3-0CCE-42B4-B825-79EA8D897D19}" srcId="{07515DBC-1210-4683-AB6B-CAEF0C2589B4}" destId="{D3DC5ABB-8E13-4AFB-AEB1-5D532DC2EE9E}" srcOrd="2" destOrd="0" parTransId="{E90AC93A-2AD4-4A29-B8AE-32C62D1C61F6}" sibTransId="{D0C5836A-E297-445B-B7F0-A672098DC272}"/>
    <dgm:cxn modelId="{CCB61FB7-8C64-4AA6-956C-D80210018EBE}" type="presParOf" srcId="{4F02E119-629F-4426-ABE0-460E62B7B0F7}" destId="{DC43D6AC-EE8A-400B-A841-FE16E97A7A6D}" srcOrd="0" destOrd="0" presId="urn:microsoft.com/office/officeart/2005/8/layout/vList2"/>
    <dgm:cxn modelId="{030C2E6D-D15F-4EFC-A16E-9CBF357FD36A}" type="presParOf" srcId="{4F02E119-629F-4426-ABE0-460E62B7B0F7}" destId="{FEBE660E-1D16-45BD-A11A-2D2C6612F0F5}" srcOrd="1" destOrd="0" presId="urn:microsoft.com/office/officeart/2005/8/layout/vList2"/>
    <dgm:cxn modelId="{3617A783-22C3-4597-9F2B-E63C9188436C}" type="presParOf" srcId="{4F02E119-629F-4426-ABE0-460E62B7B0F7}" destId="{5546D5A0-D621-47BF-B85A-C93FF6C9F11B}" srcOrd="2" destOrd="0" presId="urn:microsoft.com/office/officeart/2005/8/layout/vList2"/>
    <dgm:cxn modelId="{C3273A3A-7144-4F1C-9C33-4C21CF0A1B68}" type="presParOf" srcId="{4F02E119-629F-4426-ABE0-460E62B7B0F7}" destId="{F31D3930-ED24-457B-BD4F-20804664A845}" srcOrd="3" destOrd="0" presId="urn:microsoft.com/office/officeart/2005/8/layout/vList2"/>
    <dgm:cxn modelId="{527CE15D-73A8-4D44-9DCC-30B54DC5537F}" type="presParOf" srcId="{4F02E119-629F-4426-ABE0-460E62B7B0F7}" destId="{50A9678D-3C81-4E1F-8816-10CE71B8157B}" srcOrd="4" destOrd="0" presId="urn:microsoft.com/office/officeart/2005/8/layout/vList2"/>
    <dgm:cxn modelId="{2711BA60-D129-45E0-8C6A-4CE7CCDD0A31}" type="presParOf" srcId="{4F02E119-629F-4426-ABE0-460E62B7B0F7}" destId="{9C1CFCBF-4D39-45DC-8F4B-CAB511CE7207}" srcOrd="5" destOrd="0" presId="urn:microsoft.com/office/officeart/2005/8/layout/vList2"/>
    <dgm:cxn modelId="{F939A1AF-4AF9-4A54-8254-2CF6E1515DBD}" type="presParOf" srcId="{4F02E119-629F-4426-ABE0-460E62B7B0F7}" destId="{F796F1C4-6821-4B83-AAF8-BA2180D89B79}" srcOrd="6" destOrd="0" presId="urn:microsoft.com/office/officeart/2005/8/layout/vList2"/>
    <dgm:cxn modelId="{124C2B53-166B-4291-AD8A-F874D74B0935}" type="presParOf" srcId="{4F02E119-629F-4426-ABE0-460E62B7B0F7}" destId="{29B901C2-1650-475C-8886-C047707BC588}" srcOrd="7" destOrd="0" presId="urn:microsoft.com/office/officeart/2005/8/layout/vList2"/>
    <dgm:cxn modelId="{8C3D2350-053B-4FC0-AD61-9B82D57D5857}" type="presParOf" srcId="{4F02E119-629F-4426-ABE0-460E62B7B0F7}" destId="{316CCCF9-C94F-4B9C-859D-1CDDF1097243}" srcOrd="8" destOrd="0" presId="urn:microsoft.com/office/officeart/2005/8/layout/vList2"/>
    <dgm:cxn modelId="{C079453E-4C9E-4751-A663-11D1066A7606}" type="presParOf" srcId="{4F02E119-629F-4426-ABE0-460E62B7B0F7}" destId="{5395B81C-9A27-4476-8A57-F51445706961}" srcOrd="9" destOrd="0" presId="urn:microsoft.com/office/officeart/2005/8/layout/vList2"/>
    <dgm:cxn modelId="{69F7F71F-F5FD-41F4-96EF-6DB38D07EF14}" type="presParOf" srcId="{4F02E119-629F-4426-ABE0-460E62B7B0F7}" destId="{01E4CD4C-2CAB-4AE5-A3DC-8552C19ED5A0}" srcOrd="10" destOrd="0" presId="urn:microsoft.com/office/officeart/2005/8/layout/vList2"/>
    <dgm:cxn modelId="{2D9D5786-4839-408E-9DD4-D58BA2BF7DE4}" type="presParOf" srcId="{4F02E119-629F-4426-ABE0-460E62B7B0F7}" destId="{A06E842D-3689-4668-B9D4-45B7D1667E8E}" srcOrd="11" destOrd="0" presId="urn:microsoft.com/office/officeart/2005/8/layout/vList2"/>
    <dgm:cxn modelId="{28E2EE66-AF09-4148-B09D-FF4F5CEAB41A}" type="presParOf" srcId="{4F02E119-629F-4426-ABE0-460E62B7B0F7}" destId="{677B0E2A-4328-4DAF-BA5E-96BCB135017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D6AC-EE8A-400B-A841-FE16E97A7A6D}">
      <dsp:nvSpPr>
        <dsp:cNvPr id="0" name=""/>
        <dsp:cNvSpPr/>
      </dsp:nvSpPr>
      <dsp:spPr>
        <a:xfrm>
          <a:off x="0" y="289"/>
          <a:ext cx="5744684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hlinkClick xmlns:r="http://schemas.openxmlformats.org/officeDocument/2006/relationships" r:id="rId1"/>
            </a:rPr>
            <a:t>https://www.pszczolka.online/</a:t>
          </a:r>
          <a:r>
            <a:rPr lang="pl-PL" sz="1600" kern="1200"/>
            <a:t> - strona do nauki czytania </a:t>
          </a:r>
          <a:endParaRPr lang="en-US" sz="1600" kern="1200"/>
        </a:p>
      </dsp:txBody>
      <dsp:txXfrm>
        <a:off x="31028" y="31317"/>
        <a:ext cx="5682628" cy="573546"/>
      </dsp:txXfrm>
    </dsp:sp>
    <dsp:sp modelId="{5546D5A0-D621-47BF-B85A-C93FF6C9F11B}">
      <dsp:nvSpPr>
        <dsp:cNvPr id="0" name=""/>
        <dsp:cNvSpPr/>
      </dsp:nvSpPr>
      <dsp:spPr>
        <a:xfrm>
          <a:off x="0" y="681971"/>
          <a:ext cx="5744684" cy="635602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hlinkClick xmlns:r="http://schemas.openxmlformats.org/officeDocument/2006/relationships" r:id="rId2"/>
            </a:rPr>
            <a:t>https://dyktanda.online/</a:t>
          </a:r>
          <a:r>
            <a:rPr lang="pl-PL" sz="1600" kern="1200"/>
            <a:t> - strona do uczenia się ortografii </a:t>
          </a:r>
          <a:endParaRPr lang="en-US" sz="1600" kern="1200"/>
        </a:p>
      </dsp:txBody>
      <dsp:txXfrm>
        <a:off x="31028" y="712999"/>
        <a:ext cx="5682628" cy="573546"/>
      </dsp:txXfrm>
    </dsp:sp>
    <dsp:sp modelId="{50A9678D-3C81-4E1F-8816-10CE71B8157B}">
      <dsp:nvSpPr>
        <dsp:cNvPr id="0" name=""/>
        <dsp:cNvSpPr/>
      </dsp:nvSpPr>
      <dsp:spPr>
        <a:xfrm>
          <a:off x="0" y="1363654"/>
          <a:ext cx="5744684" cy="63560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hlinkClick xmlns:r="http://schemas.openxmlformats.org/officeDocument/2006/relationships" r:id="rId3"/>
            </a:rPr>
            <a:t>https://wladcyslow.gwo.pl/</a:t>
          </a:r>
          <a:r>
            <a:rPr lang="pl-PL" sz="1600" kern="1200"/>
            <a:t> - strona do nauki języka polskiego </a:t>
          </a:r>
          <a:endParaRPr lang="en-US" sz="1600" kern="1200"/>
        </a:p>
      </dsp:txBody>
      <dsp:txXfrm>
        <a:off x="31028" y="1394682"/>
        <a:ext cx="5682628" cy="573546"/>
      </dsp:txXfrm>
    </dsp:sp>
    <dsp:sp modelId="{F796F1C4-6821-4B83-AAF8-BA2180D89B79}">
      <dsp:nvSpPr>
        <dsp:cNvPr id="0" name=""/>
        <dsp:cNvSpPr/>
      </dsp:nvSpPr>
      <dsp:spPr>
        <a:xfrm>
          <a:off x="0" y="2045336"/>
          <a:ext cx="5744684" cy="63560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hlinkClick xmlns:r="http://schemas.openxmlformats.org/officeDocument/2006/relationships" r:id="rId4"/>
            </a:rPr>
            <a:t>https://www.matzoo.pl/</a:t>
          </a:r>
          <a:r>
            <a:rPr lang="pl-PL" sz="1600" kern="1200"/>
            <a:t> - strona do rozwiązywania zadań matematycznych</a:t>
          </a:r>
          <a:endParaRPr lang="en-US" sz="1600" kern="1200"/>
        </a:p>
      </dsp:txBody>
      <dsp:txXfrm>
        <a:off x="31028" y="2076364"/>
        <a:ext cx="5682628" cy="573546"/>
      </dsp:txXfrm>
    </dsp:sp>
    <dsp:sp modelId="{316CCCF9-C94F-4B9C-859D-1CDDF1097243}">
      <dsp:nvSpPr>
        <dsp:cNvPr id="0" name=""/>
        <dsp:cNvSpPr/>
      </dsp:nvSpPr>
      <dsp:spPr>
        <a:xfrm>
          <a:off x="0" y="2727019"/>
          <a:ext cx="5744684" cy="63560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hlinkClick xmlns:r="http://schemas.openxmlformats.org/officeDocument/2006/relationships" r:id="rId5"/>
            </a:rPr>
            <a:t>https://pistacja.tv/</a:t>
          </a:r>
          <a:r>
            <a:rPr lang="pl-PL" sz="1600" kern="1200"/>
            <a:t> - strona do oglądania filmików z matematyki </a:t>
          </a:r>
          <a:endParaRPr lang="en-US" sz="1600" kern="1200"/>
        </a:p>
      </dsp:txBody>
      <dsp:txXfrm>
        <a:off x="31028" y="2758047"/>
        <a:ext cx="5682628" cy="573546"/>
      </dsp:txXfrm>
    </dsp:sp>
    <dsp:sp modelId="{01E4CD4C-2CAB-4AE5-A3DC-8552C19ED5A0}">
      <dsp:nvSpPr>
        <dsp:cNvPr id="0" name=""/>
        <dsp:cNvSpPr/>
      </dsp:nvSpPr>
      <dsp:spPr>
        <a:xfrm>
          <a:off x="0" y="3408701"/>
          <a:ext cx="5744684" cy="635602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hlinkClick xmlns:r="http://schemas.openxmlformats.org/officeDocument/2006/relationships" r:id="rId6"/>
            </a:rPr>
            <a:t>https://histlandia.gwo.pl/</a:t>
          </a:r>
          <a:r>
            <a:rPr lang="pl-PL" sz="1600" kern="1200"/>
            <a:t> - strona do nauki historii </a:t>
          </a:r>
          <a:endParaRPr lang="en-US" sz="1600" kern="1200"/>
        </a:p>
      </dsp:txBody>
      <dsp:txXfrm>
        <a:off x="31028" y="3439729"/>
        <a:ext cx="5682628" cy="573546"/>
      </dsp:txXfrm>
    </dsp:sp>
    <dsp:sp modelId="{677B0E2A-4328-4DAF-BA5E-96BCB135017D}">
      <dsp:nvSpPr>
        <dsp:cNvPr id="0" name=""/>
        <dsp:cNvSpPr/>
      </dsp:nvSpPr>
      <dsp:spPr>
        <a:xfrm>
          <a:off x="0" y="4090384"/>
          <a:ext cx="5744684" cy="63560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hlinkClick xmlns:r="http://schemas.openxmlformats.org/officeDocument/2006/relationships" r:id="rId7"/>
            </a:rPr>
            <a:t>http://fiszkoteka.pl/</a:t>
          </a:r>
          <a:r>
            <a:rPr lang="pl-PL" sz="1600" kern="1200"/>
            <a:t> - strona do nauki angielskiego </a:t>
          </a:r>
          <a:endParaRPr lang="en-US" sz="1600" kern="1200"/>
        </a:p>
      </dsp:txBody>
      <dsp:txXfrm>
        <a:off x="31028" y="4121412"/>
        <a:ext cx="5682628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F0E417D8-88AA-4184-A08D-DEF97C6C9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85795" y="1690979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B4E045-9FB0-41C4-AC74-479EA20D8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1C7A48-09EB-4AF0-84CB-7EE408C2C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DE3270-A872-4E10-80BC-B93D6F0E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2953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6E5F32-B5B2-45E3-9C18-BBC9005C4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2953" y="1187311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45E68B-E61B-4EAE-9672-3A52AEC2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6263" y="1119679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82788" y="1397000"/>
            <a:ext cx="4502041" cy="3008397"/>
          </a:xfrm>
        </p:spPr>
        <p:txBody>
          <a:bodyPr>
            <a:normAutofit/>
          </a:bodyPr>
          <a:lstStyle/>
          <a:p>
            <a:r>
              <a:rPr lang="pl-PL" sz="5000">
                <a:solidFill>
                  <a:schemeClr val="bg1"/>
                </a:solidFill>
                <a:latin typeface="Bookman Old Style"/>
                <a:cs typeface="Calibri Light"/>
              </a:rPr>
              <a:t>Dzień Bezpiecznego Internetu</a:t>
            </a:r>
            <a:endParaRPr lang="pl-PL" sz="5000">
              <a:solidFill>
                <a:schemeClr val="bg1"/>
              </a:solidFill>
              <a:latin typeface="Bookman Old Style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4211" y="4497473"/>
            <a:ext cx="3624471" cy="8116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>
                <a:solidFill>
                  <a:schemeClr val="bg1"/>
                </a:solidFill>
                <a:cs typeface="Calibri"/>
              </a:rPr>
              <a:t>09.02.2021</a:t>
            </a:r>
            <a:endParaRPr lang="pl-PL" sz="2000">
              <a:solidFill>
                <a:schemeClr val="bg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63DD1BD1-81FE-4F15-A934-E9AE94AE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1689" y="823301"/>
            <a:ext cx="760800" cy="7608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120AB9A0-C0C4-43DA-9A34-FA3A4079D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1689" y="823301"/>
            <a:ext cx="760800" cy="7608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815DD1-EC9D-4BE1-846B-8BEF57D39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52" y="3643495"/>
            <a:ext cx="584612" cy="58461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78D2B9-C9C4-4A37-A12C-A09FC1158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352" y="3643495"/>
            <a:ext cx="584612" cy="584612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DFC7EBB5-848C-4B1C-BE84-4CF07E90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59707" y="3876466"/>
            <a:ext cx="1056155" cy="105615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F8315F3-A078-427A-92BE-34EC9E574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DFAF5C-63B0-43FB-80BE-CC45D99F5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D937F2-A44A-479C-A7EB-4EE7686A9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834CC3-9461-418F-A593-FC09CD79B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D68AA1C-0667-46EE-A8BE-CAAA3EAF9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F403B5-430A-450F-97C1-73160966C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38EBB0-5161-46F3-83D7-D9F478B1A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7EDFA5-AD01-40BE-91A2-A0C178622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6E0C47E-FE2F-4A8C-942E-1026D02D3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A309DA7-4C25-40F5-AC21-DA06D9C98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90F5FA-D4BF-4264-A8E9-365566EC7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7FD6B5-9B47-4500-9D65-7BD217301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CA06612-80DE-4467-A50C-0CB390D6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E9CCA754-44E8-42EE-A68E-B40FA0DDB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157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963E47-8AF1-43ED-9B54-0E1C422B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  <a:cs typeface="Calibri Light"/>
              </a:rPr>
              <a:t>Strony dla dzieci i młodzieży </a:t>
            </a:r>
            <a:endParaRPr lang="pl-PL" sz="4000">
              <a:solidFill>
                <a:srgbClr val="FFFFFF"/>
              </a:solidFill>
            </a:endParaRPr>
          </a:p>
        </p:txBody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Symbol zastępczy zawartości 2">
            <a:extLst>
              <a:ext uri="{FF2B5EF4-FFF2-40B4-BE49-F238E27FC236}">
                <a16:creationId xmlns:a16="http://schemas.microsoft.com/office/drawing/2014/main" id="{84B99EC2-307A-4BD3-97D6-3D0180E10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968690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632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C16B31-3904-4673-A97C-AE8AAEC4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907884"/>
          </a:xfrm>
        </p:spPr>
        <p:txBody>
          <a:bodyPr anchor="t">
            <a:normAutofit/>
          </a:bodyPr>
          <a:lstStyle/>
          <a:p>
            <a:endParaRPr lang="pl-PL" sz="4000">
              <a:solidFill>
                <a:schemeClr val="bg1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F256639-4503-491B-8E24-AE58075A2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05" b="15631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0AEE0A-73E9-44DB-B487-1F2804C62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41" y="5731531"/>
            <a:ext cx="5692774" cy="281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000" dirty="0">
                <a:solidFill>
                  <a:schemeClr val="bg1">
                    <a:alpha val="80000"/>
                  </a:schemeClr>
                </a:solidFill>
                <a:cs typeface="Calibri"/>
              </a:rPr>
              <a:t>Prezentację przygotowała Emilka z klasy 7e</a:t>
            </a:r>
          </a:p>
        </p:txBody>
      </p:sp>
    </p:spTree>
    <p:extLst>
      <p:ext uri="{BB962C8B-B14F-4D97-AF65-F5344CB8AC3E}">
        <p14:creationId xmlns:p14="http://schemas.microsoft.com/office/powerpoint/2010/main" val="24692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B1A987-5B8B-44B8-AF5D-6B5D7E53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  <a:latin typeface="Bookman Old Style"/>
                <a:cs typeface="Calibri Light"/>
              </a:rPr>
              <a:t>Kiedy i przez kogo jest obchodzony?</a:t>
            </a:r>
            <a:endParaRPr lang="pl-PL" sz="4800">
              <a:solidFill>
                <a:schemeClr val="bg1"/>
              </a:solidFill>
              <a:latin typeface="Bookman Old Style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6383B2-0E8D-4618-9E80-D06DBAFB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 </a:t>
            </a:r>
            <a:r>
              <a:rPr lang="pl-PL" sz="2000">
                <a:solidFill>
                  <a:schemeClr val="bg1"/>
                </a:solidFill>
                <a:latin typeface="Bookman Old Style"/>
                <a:cs typeface="Calibri" panose="020F0502020204030204"/>
              </a:rPr>
              <a:t>Obchodzony jest z inicjatywy Komisji Europejskiej od 2004 roku. Początkowo wydarzenie to świętowały jedynie państwa europejskie, ale po pewnym czasie zaczęły je obchodzić kraje z poza Europy.</a:t>
            </a:r>
            <a:endParaRPr lang="pl-PL" sz="2000">
              <a:solidFill>
                <a:schemeClr val="bg1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3B3C074-FA90-4EEA-9A85-34258F55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56" y="2311167"/>
            <a:ext cx="5051320" cy="22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2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91A9A4-1E34-4470-A239-D811162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sz="3700">
                <a:solidFill>
                  <a:schemeClr val="bg1"/>
                </a:solidFill>
                <a:latin typeface="Bookman Old Style"/>
                <a:cs typeface="Calibri Light"/>
              </a:rPr>
              <a:t>Zasady bezpieczeństwa w sieci</a:t>
            </a:r>
            <a:r>
              <a:rPr lang="pl-PL" sz="3700">
                <a:solidFill>
                  <a:schemeClr val="bg1"/>
                </a:solidFill>
                <a:cs typeface="Calibri Light"/>
              </a:rPr>
              <a:t>. </a:t>
            </a:r>
            <a:endParaRPr lang="pl-PL" sz="3700">
              <a:solidFill>
                <a:schemeClr val="bg1"/>
              </a:solidFill>
            </a:endParaRPr>
          </a:p>
        </p:txBody>
      </p:sp>
      <p:grpSp>
        <p:nvGrpSpPr>
          <p:cNvPr id="34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5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6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A29655-96C4-4114-8E9B-EC26FF57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1. Nigdy nie podawaj swoich danych np. hasła do poczty. 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2. Nie otwieraj wiadomości od nieznanych Ci osób.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3. Pamiętaj, że po drugiej stronie komputera może być ktoś inny niż się podaje. 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4. Stosuj trudne do odgadnięcia hasła.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5. Czytaj dokładnie wszystkie regulaminy zanim je zaakceptujesz.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6. Zachowaj ostrożność klikając w różne linki lub załączniki. </a:t>
            </a:r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19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iedzi, computer, ciemny, przód&#10;&#10;Opis wygenerowany automatycznie">
            <a:extLst>
              <a:ext uri="{FF2B5EF4-FFF2-40B4-BE49-F238E27FC236}">
                <a16:creationId xmlns:a16="http://schemas.microsoft.com/office/drawing/2014/main" id="{29DC227D-DCEF-424C-9EF5-030A149EC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1" r="11510" b="637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E5AF57-AB1E-4E0F-9E0C-F810B09E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pl-PL" sz="3200" dirty="0">
                <a:latin typeface="Bookman Old Style"/>
                <a:cs typeface="Calibri Light"/>
              </a:rPr>
              <a:t>Zagrożenia w cyberprzestrzeni</a:t>
            </a:r>
            <a:r>
              <a:rPr lang="pl-PL" sz="2800" dirty="0">
                <a:latin typeface="Bookman Old Style"/>
                <a:cs typeface="Calibri Light"/>
              </a:rPr>
              <a:t> </a:t>
            </a:r>
            <a:endParaRPr lang="pl-PL" sz="2800" dirty="0">
              <a:latin typeface="Bookman Old Styl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866CBE-6985-4B60-9407-4FED8565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4904" cy="31968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 dirty="0">
                <a:latin typeface="Bookman Old Style"/>
                <a:cs typeface="Calibri" panose="020F0502020204030204"/>
              </a:rPr>
              <a:t>Jednym z wielu zagrożeń w sieci są hakerzy. Hakerzy hakują twój komputer przy użyciu różnych programów komputerowych takich jak np. trojan lub za pomocą wirusów. Hakerzy mogą ukraść twoją tożsamość. </a:t>
            </a:r>
            <a:endParaRPr lang="pl-PL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163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EDD5F1-FAA9-4C19-A9AA-126F1679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pl-PL" sz="2800">
                <a:solidFill>
                  <a:schemeClr val="bg1"/>
                </a:solidFill>
                <a:latin typeface="Bookman Old Style"/>
                <a:cs typeface="Calibri Light"/>
              </a:rPr>
              <a:t>Nadużywanie Internetu uzależnienia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83CD7C-3BA5-4DF2-BE16-C72671276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>
                    <a:alpha val="80000"/>
                  </a:schemeClr>
                </a:solidFill>
                <a:latin typeface="Bookman Old Style"/>
                <a:cs typeface="Calibri" panose="020F0502020204030204"/>
              </a:rPr>
              <a:t>Uzależnienie to choroba, którą powinno się leczyć. Pierwszy przypadek uzależnienia odkryto w 1995 roku, przez nowojorskiego psychiatrę Ivan Goldberg. Inny z badaczy zjawiska, dr. Jonathan J. Kandel opisał uzależnienie od Internetu jako „psychologiczną zależność”. </a:t>
            </a:r>
            <a:endParaRPr lang="pl-PL" sz="20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Obraz 4" descr="Obraz zawierający computer, wewnątrz, osoba, komputer&#10;&#10;Opis wygenerowany automatycznie">
            <a:extLst>
              <a:ext uri="{FF2B5EF4-FFF2-40B4-BE49-F238E27FC236}">
                <a16:creationId xmlns:a16="http://schemas.microsoft.com/office/drawing/2014/main" id="{A3DE5B50-280E-4321-A114-569F2F06F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6" r="15118" b="3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22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B4E7DFE-0CB4-4043-A53D-DDA3083C7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71" y="1302326"/>
            <a:ext cx="2601592" cy="1879649"/>
          </a:xfrm>
          <a:prstGeom prst="rect">
            <a:avLst/>
          </a:prstGeom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449B4A-5346-4FA7-AB82-383695E3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pl-PL" sz="3400">
                <a:solidFill>
                  <a:schemeClr val="bg1"/>
                </a:solidFill>
                <a:latin typeface="Bookman Old Style"/>
                <a:cs typeface="Calibri Light"/>
              </a:rPr>
              <a:t>Psychofizyczne konsekwencje uzależnień od Internetu. </a:t>
            </a:r>
            <a:endParaRPr lang="pl-PL" sz="3400">
              <a:solidFill>
                <a:schemeClr val="bg1"/>
              </a:solidFill>
              <a:latin typeface="Bookman Old Style"/>
            </a:endParaRPr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645462-DDC3-4333-B84E-90170779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Ciągłe zmęczenie 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Bookman Old Style"/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Osłabienie wzroku 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Bookman Old Style"/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Bóle głowy 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Bookman Old Style"/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Bookman Old Style"/>
                <a:cs typeface="Calibri" panose="020F0502020204030204"/>
              </a:rPr>
              <a:t>Zaburzenia emocjonalne </a:t>
            </a:r>
          </a:p>
        </p:txBody>
      </p:sp>
    </p:spTree>
    <p:extLst>
      <p:ext uri="{BB962C8B-B14F-4D97-AF65-F5344CB8AC3E}">
        <p14:creationId xmlns:p14="http://schemas.microsoft.com/office/powerpoint/2010/main" val="40649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FCF8C9-3E18-48D1-A41F-F06AF502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latin typeface="Bookman Old Style"/>
                <a:cs typeface="Calibri Light"/>
              </a:rPr>
              <a:t>Zalety Internetu </a:t>
            </a:r>
            <a:endParaRPr lang="pl-PL" sz="4000">
              <a:solidFill>
                <a:schemeClr val="bg1"/>
              </a:solidFill>
              <a:latin typeface="Bookman Old Style"/>
            </a:endParaRPr>
          </a:p>
        </p:txBody>
      </p:sp>
      <p:pic>
        <p:nvPicPr>
          <p:cNvPr id="4" name="Obraz 4" descr="Obraz zawierający osoba, woda, trzymający, gwiazdka&#10;&#10;Opis wygenerowany automatycznie">
            <a:extLst>
              <a:ext uri="{FF2B5EF4-FFF2-40B4-BE49-F238E27FC236}">
                <a16:creationId xmlns:a16="http://schemas.microsoft.com/office/drawing/2014/main" id="{E7ACED0C-09C0-4ACF-97B4-296E64C0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1" r="20643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9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1A2161-2331-4B0D-8CD2-61695C7B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500">
                <a:solidFill>
                  <a:schemeClr val="bg1">
                    <a:alpha val="80000"/>
                  </a:schemeClr>
                </a:solidFill>
                <a:latin typeface="Bookman Old Style"/>
                <a:cs typeface="Calibri" panose="020F0502020204030204"/>
              </a:rPr>
              <a:t>Wiadomości ze świata </a:t>
            </a:r>
            <a:endParaRPr lang="en-US" sz="150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500">
                <a:solidFill>
                  <a:schemeClr val="bg1">
                    <a:alpha val="80000"/>
                  </a:schemeClr>
                </a:solidFill>
                <a:latin typeface="Bookman Old Style"/>
                <a:cs typeface="Calibri" panose="020F0502020204030204"/>
              </a:rPr>
              <a:t>Kontakt ze znajomymi przez zadzwonienie i porozmawianie przez kamerkę</a:t>
            </a:r>
            <a:endParaRPr lang="en-US" sz="150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5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Kupowanie różnych fajnych rzeczy przez strony internetowe</a:t>
            </a:r>
          </a:p>
          <a:p>
            <a:pPr marL="0" indent="0">
              <a:buNone/>
            </a:pPr>
            <a:r>
              <a:rPr lang="pl-PL" sz="15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Granie w różne gry na komputerze bez ich pobierania </a:t>
            </a:r>
            <a:endParaRPr lang="en-US" sz="150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5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Pomoc w nauce, rozwijanie pasji </a:t>
            </a:r>
            <a:endParaRPr lang="pl-PL" sz="15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87D105-2443-4B63-A1CF-A0C2CBA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907884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cs typeface="Calibri Light"/>
              </a:rPr>
              <a:t>Higiena pracy przy komputerze</a:t>
            </a:r>
            <a:endParaRPr lang="pl-PL" sz="400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C603B740-E63B-4BD4-915D-3EB31C787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77" b="36456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172CE5-A670-4618-8D07-F64E3B02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197093"/>
            <a:ext cx="5692774" cy="16488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700" dirty="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Zaczynając pracę przy komputerze należy zadbać o porządek. Trzeba sprawdzić czy po bokach komputera jest czysto ponieważ potrzebuje on dopływu powietrza. Pracując  przy komputerze pamiętaj, żeby nie stawiać jedzenia i picia. Zadbaj o </a:t>
            </a:r>
            <a:r>
              <a:rPr lang="pl-PL" sz="17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dobre oświetlenie, </a:t>
            </a:r>
            <a:r>
              <a:rPr lang="pl-PL" sz="1700" dirty="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ekran nie powinien odbijać światła. </a:t>
            </a:r>
          </a:p>
        </p:txBody>
      </p:sp>
    </p:spTree>
    <p:extLst>
      <p:ext uri="{BB962C8B-B14F-4D97-AF65-F5344CB8AC3E}">
        <p14:creationId xmlns:p14="http://schemas.microsoft.com/office/powerpoint/2010/main" val="37673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łańcuch, siedzi&#10;&#10;Opis wygenerowany automatycznie">
            <a:extLst>
              <a:ext uri="{FF2B5EF4-FFF2-40B4-BE49-F238E27FC236}">
                <a16:creationId xmlns:a16="http://schemas.microsoft.com/office/drawing/2014/main" id="{23448DDD-CD2A-4950-8711-9741D5CA6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15" b="21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FF6A3A7-B2F8-49A0-B2DD-2C292155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  <a:latin typeface="Bookman Old Style"/>
                <a:cs typeface="Calibri Light"/>
              </a:rPr>
              <a:t>Zasady</a:t>
            </a:r>
            <a:r>
              <a:rPr lang="pl-PL" sz="4000">
                <a:solidFill>
                  <a:srgbClr val="FFFFFF"/>
                </a:solidFill>
                <a:cs typeface="Calibri Light"/>
              </a:rPr>
              <a:t> </a:t>
            </a:r>
            <a:r>
              <a:rPr lang="pl-PL" sz="4000">
                <a:solidFill>
                  <a:srgbClr val="FFFFFF"/>
                </a:solidFill>
                <a:latin typeface="Bookman Old Style"/>
                <a:cs typeface="Calibri Light"/>
              </a:rPr>
              <a:t>netykiety</a:t>
            </a:r>
            <a:endParaRPr lang="pl-PL" sz="4000">
              <a:solidFill>
                <a:srgbClr val="FFFFFF"/>
              </a:solidFill>
              <a:latin typeface="Bookman Old Style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D9393F-1453-42DC-9777-6BB9FB3B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Bookman Old Style"/>
                <a:cs typeface="Calibri" panose="020F0502020204030204"/>
              </a:rPr>
              <a:t>Nie bądź wulgarny, stosuj się do zasad ortografii i interpunkcji;</a:t>
            </a:r>
            <a:endParaRPr lang="pl-PL" sz="20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Bookman Old Style"/>
                <a:cs typeface="Calibri" panose="020F0502020204030204"/>
              </a:rPr>
              <a:t>Nie wysyłaj tzw. łańcuszków szczęścia;</a:t>
            </a:r>
            <a:endParaRPr lang="pl-PL" sz="20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Bookman Old Style"/>
                <a:cs typeface="Calibri" panose="020F0502020204030204"/>
              </a:rPr>
              <a:t>Zawsze pisz na temat;</a:t>
            </a:r>
            <a:endParaRPr lang="pl-PL" sz="20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Bookman Old Style"/>
                <a:cs typeface="Calibri" panose="020F0502020204030204"/>
              </a:rPr>
              <a:t>Zapoznaj się z regułami zawartymi w FAQ danego forum, czatu;</a:t>
            </a:r>
            <a:endParaRPr lang="pl-PL" sz="20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Bookman Old Style"/>
                <a:cs typeface="Calibri" panose="020F0502020204030204"/>
              </a:rPr>
              <a:t>Nie pisz wiadomości dużymi literami bo oznaczają krzyk;</a:t>
            </a:r>
            <a:endParaRPr lang="pl-PL" sz="20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Bookman Old Style"/>
                <a:cs typeface="Calibri" panose="020F0502020204030204"/>
              </a:rPr>
              <a:t>Nie wysyłaj e-maili do wielu osób jednocześnie z jawnymi adresami – stosuj kopię ukrytą;</a:t>
            </a:r>
            <a:endParaRPr lang="pl-PL" sz="20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latin typeface="Bookman Old Style"/>
                <a:cs typeface="Calibri" panose="020F0502020204030204"/>
              </a:rPr>
              <a:t>Nie obrażaj i nie prowokuj do kłótni innych użytkowników</a:t>
            </a:r>
          </a:p>
          <a:p>
            <a:pPr marL="0" indent="0">
              <a:buNone/>
            </a:pPr>
            <a:endParaRPr lang="pl-PL" sz="2000">
              <a:solidFill>
                <a:srgbClr val="FFFFFF"/>
              </a:solidFill>
              <a:latin typeface="Bookman Old Style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42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471</Words>
  <Application>Microsoft Office PowerPoint</Application>
  <PresentationFormat>Panoramiczny</PresentationFormat>
  <Paragraphs>48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Motyw pakietu Office</vt:lpstr>
      <vt:lpstr>Dzień Bezpiecznego Internetu</vt:lpstr>
      <vt:lpstr>Kiedy i przez kogo jest obchodzony?</vt:lpstr>
      <vt:lpstr>Zasady bezpieczeństwa w sieci. </vt:lpstr>
      <vt:lpstr>Zagrożenia w cyberprzestrzeni </vt:lpstr>
      <vt:lpstr>Nadużywanie Internetu uzależnienia </vt:lpstr>
      <vt:lpstr>Psychofizyczne konsekwencje uzależnień od Internetu. </vt:lpstr>
      <vt:lpstr>Zalety Internetu </vt:lpstr>
      <vt:lpstr>Higiena pracy przy komputerze</vt:lpstr>
      <vt:lpstr>Zasady netykiety</vt:lpstr>
      <vt:lpstr>Strony dla dzieci i młodzieży 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Orłowska</dc:creator>
  <cp:lastModifiedBy>Agnieszka Orłowska</cp:lastModifiedBy>
  <cp:revision>266</cp:revision>
  <dcterms:created xsi:type="dcterms:W3CDTF">2021-01-27T20:14:51Z</dcterms:created>
  <dcterms:modified xsi:type="dcterms:W3CDTF">2021-02-07T17:32:01Z</dcterms:modified>
</cp:coreProperties>
</file>