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Orłowska" userId="e75cac36653b12cf" providerId="LiveId" clId="{1F2D186A-3449-4ABB-AC1F-8EA24A4A9414}"/>
    <pc:docChg chg="modSld">
      <pc:chgData name="Agnieszka Orłowska" userId="e75cac36653b12cf" providerId="LiveId" clId="{1F2D186A-3449-4ABB-AC1F-8EA24A4A9414}" dt="2021-02-07T17:49:35.909" v="2" actId="20577"/>
      <pc:docMkLst>
        <pc:docMk/>
      </pc:docMkLst>
      <pc:sldChg chg="modSp mod">
        <pc:chgData name="Agnieszka Orłowska" userId="e75cac36653b12cf" providerId="LiveId" clId="{1F2D186A-3449-4ABB-AC1F-8EA24A4A9414}" dt="2021-02-07T17:49:03.645" v="1" actId="20577"/>
        <pc:sldMkLst>
          <pc:docMk/>
          <pc:sldMk cId="291731203" sldId="257"/>
        </pc:sldMkLst>
        <pc:spChg chg="mod">
          <ac:chgData name="Agnieszka Orłowska" userId="e75cac36653b12cf" providerId="LiveId" clId="{1F2D186A-3449-4ABB-AC1F-8EA24A4A9414}" dt="2021-02-07T17:49:03.645" v="1" actId="20577"/>
          <ac:spMkLst>
            <pc:docMk/>
            <pc:sldMk cId="291731203" sldId="257"/>
            <ac:spMk id="3" creationId="{DFC8A4D5-1B7A-4F8D-B6BB-9473B6A8BF13}"/>
          </ac:spMkLst>
        </pc:spChg>
      </pc:sldChg>
      <pc:sldChg chg="modSp mod">
        <pc:chgData name="Agnieszka Orłowska" userId="e75cac36653b12cf" providerId="LiveId" clId="{1F2D186A-3449-4ABB-AC1F-8EA24A4A9414}" dt="2021-02-07T17:49:35.909" v="2" actId="20577"/>
        <pc:sldMkLst>
          <pc:docMk/>
          <pc:sldMk cId="2867205381" sldId="258"/>
        </pc:sldMkLst>
        <pc:spChg chg="mod">
          <ac:chgData name="Agnieszka Orłowska" userId="e75cac36653b12cf" providerId="LiveId" clId="{1F2D186A-3449-4ABB-AC1F-8EA24A4A9414}" dt="2021-02-07T17:49:35.909" v="2" actId="20577"/>
          <ac:spMkLst>
            <pc:docMk/>
            <pc:sldMk cId="2867205381" sldId="258"/>
            <ac:spMk id="4" creationId="{C88224FA-F940-4052-91AB-84582C2295B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354B1-1D72-4978-8E60-01683F2DAA7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170FA63-03C4-46E5-96CC-8D28B29F95CE}">
      <dgm:prSet/>
      <dgm:spPr/>
      <dgm:t>
        <a:bodyPr/>
        <a:lstStyle/>
        <a:p>
          <a:pPr>
            <a:defRPr cap="all"/>
          </a:pPr>
          <a:r>
            <a:rPr lang="pl-PL"/>
            <a:t>dbać o prywatność swoich danych osobowych</a:t>
          </a:r>
          <a:endParaRPr lang="en-US"/>
        </a:p>
      </dgm:t>
    </dgm:pt>
    <dgm:pt modelId="{10EB14BB-5671-44D9-AF2C-353F4D165DF6}" type="parTrans" cxnId="{4E05F44E-E9B5-4BF3-9EF9-BA8C36B08BFF}">
      <dgm:prSet/>
      <dgm:spPr/>
      <dgm:t>
        <a:bodyPr/>
        <a:lstStyle/>
        <a:p>
          <a:endParaRPr lang="en-US"/>
        </a:p>
      </dgm:t>
    </dgm:pt>
    <dgm:pt modelId="{E887B564-2795-46F8-A021-7F52E80C06EC}" type="sibTrans" cxnId="{4E05F44E-E9B5-4BF3-9EF9-BA8C36B08BFF}">
      <dgm:prSet/>
      <dgm:spPr/>
      <dgm:t>
        <a:bodyPr/>
        <a:lstStyle/>
        <a:p>
          <a:endParaRPr lang="en-US"/>
        </a:p>
      </dgm:t>
    </dgm:pt>
    <dgm:pt modelId="{03205A3F-6867-4868-80F6-CA5A083C6C1E}">
      <dgm:prSet/>
      <dgm:spPr/>
      <dgm:t>
        <a:bodyPr/>
        <a:lstStyle/>
        <a:p>
          <a:pPr>
            <a:defRPr cap="all"/>
          </a:pPr>
          <a:r>
            <a:rPr lang="pl-PL"/>
            <a:t>chronić swoje hasła i loginy,</a:t>
          </a:r>
          <a:endParaRPr lang="en-US"/>
        </a:p>
      </dgm:t>
    </dgm:pt>
    <dgm:pt modelId="{0660297A-F041-4626-927D-D28C5B065ED6}" type="parTrans" cxnId="{28987109-4D9C-461B-80CB-10BE4A71F70E}">
      <dgm:prSet/>
      <dgm:spPr/>
      <dgm:t>
        <a:bodyPr/>
        <a:lstStyle/>
        <a:p>
          <a:endParaRPr lang="en-US"/>
        </a:p>
      </dgm:t>
    </dgm:pt>
    <dgm:pt modelId="{15D37BF3-40AA-42F9-90EC-EA3A7C7AA5A3}" type="sibTrans" cxnId="{28987109-4D9C-461B-80CB-10BE4A71F70E}">
      <dgm:prSet/>
      <dgm:spPr/>
      <dgm:t>
        <a:bodyPr/>
        <a:lstStyle/>
        <a:p>
          <a:endParaRPr lang="en-US"/>
        </a:p>
      </dgm:t>
    </dgm:pt>
    <dgm:pt modelId="{BD25A429-39FF-450C-89BF-F4F85078E36A}">
      <dgm:prSet/>
      <dgm:spPr/>
      <dgm:t>
        <a:bodyPr/>
        <a:lstStyle/>
        <a:p>
          <a:pPr>
            <a:defRPr cap="all"/>
          </a:pPr>
          <a:r>
            <a:rPr lang="pl-PL"/>
            <a:t>nadawać swoim profilom w sieci bezpieczny status (prywatny),</a:t>
          </a:r>
          <a:endParaRPr lang="en-US"/>
        </a:p>
      </dgm:t>
    </dgm:pt>
    <dgm:pt modelId="{7E5CFE78-1936-40AD-914C-2CBD17180EB4}" type="parTrans" cxnId="{D591E32C-1A72-4B60-BD2D-3B95229D43A6}">
      <dgm:prSet/>
      <dgm:spPr/>
      <dgm:t>
        <a:bodyPr/>
        <a:lstStyle/>
        <a:p>
          <a:endParaRPr lang="en-US"/>
        </a:p>
      </dgm:t>
    </dgm:pt>
    <dgm:pt modelId="{AD0BB37C-C91C-4CC7-8C42-62FF66282679}" type="sibTrans" cxnId="{D591E32C-1A72-4B60-BD2D-3B95229D43A6}">
      <dgm:prSet/>
      <dgm:spPr/>
      <dgm:t>
        <a:bodyPr/>
        <a:lstStyle/>
        <a:p>
          <a:endParaRPr lang="en-US"/>
        </a:p>
      </dgm:t>
    </dgm:pt>
    <dgm:pt modelId="{71D163AD-C8E7-4013-8A04-1AC5EF6143E5}">
      <dgm:prSet/>
      <dgm:spPr/>
      <dgm:t>
        <a:bodyPr/>
        <a:lstStyle/>
        <a:p>
          <a:pPr>
            <a:defRPr cap="all"/>
          </a:pPr>
          <a:r>
            <a:rPr lang="pl-PL"/>
            <a:t>nie zamieszczać w sieci swoich zdjęć i filmów,</a:t>
          </a:r>
          <a:br>
            <a:rPr lang="pl-PL"/>
          </a:br>
          <a:endParaRPr lang="en-US"/>
        </a:p>
      </dgm:t>
    </dgm:pt>
    <dgm:pt modelId="{432DC917-B324-4469-AA98-B32918E89A9F}" type="parTrans" cxnId="{E5031226-9848-4FF7-9036-BCEBBBF72DE0}">
      <dgm:prSet/>
      <dgm:spPr/>
      <dgm:t>
        <a:bodyPr/>
        <a:lstStyle/>
        <a:p>
          <a:endParaRPr lang="en-US"/>
        </a:p>
      </dgm:t>
    </dgm:pt>
    <dgm:pt modelId="{F17C904D-8E7F-4B42-A176-E79D07459B23}" type="sibTrans" cxnId="{E5031226-9848-4FF7-9036-BCEBBBF72DE0}">
      <dgm:prSet/>
      <dgm:spPr/>
      <dgm:t>
        <a:bodyPr/>
        <a:lstStyle/>
        <a:p>
          <a:endParaRPr lang="en-US"/>
        </a:p>
      </dgm:t>
    </dgm:pt>
    <dgm:pt modelId="{A43A18FB-68DF-4D96-B684-9600C5A52B76}" type="pres">
      <dgm:prSet presAssocID="{DF4354B1-1D72-4978-8E60-01683F2DAA76}" presName="root" presStyleCnt="0">
        <dgm:presLayoutVars>
          <dgm:dir/>
          <dgm:resizeHandles val="exact"/>
        </dgm:presLayoutVars>
      </dgm:prSet>
      <dgm:spPr/>
    </dgm:pt>
    <dgm:pt modelId="{8CCB06C5-E6F1-4340-A68A-F29D7B04DAAB}" type="pres">
      <dgm:prSet presAssocID="{C170FA63-03C4-46E5-96CC-8D28B29F95CE}" presName="compNode" presStyleCnt="0"/>
      <dgm:spPr/>
    </dgm:pt>
    <dgm:pt modelId="{B07410BC-71BB-48A8-A175-4CD4F4BF4AD7}" type="pres">
      <dgm:prSet presAssocID="{C170FA63-03C4-46E5-96CC-8D28B29F95CE}" presName="iconBgRect" presStyleLbl="bgShp" presStyleIdx="0" presStyleCnt="4"/>
      <dgm:spPr/>
    </dgm:pt>
    <dgm:pt modelId="{02C3357A-FC00-44F0-95BA-5AAEF768E8CE}" type="pres">
      <dgm:prSet presAssocID="{C170FA63-03C4-46E5-96CC-8D28B29F95C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mek"/>
        </a:ext>
      </dgm:extLst>
    </dgm:pt>
    <dgm:pt modelId="{7D86F601-013D-409F-8D64-34A9929FDA7A}" type="pres">
      <dgm:prSet presAssocID="{C170FA63-03C4-46E5-96CC-8D28B29F95CE}" presName="spaceRect" presStyleCnt="0"/>
      <dgm:spPr/>
    </dgm:pt>
    <dgm:pt modelId="{77690AA4-3C7E-4B44-A257-D794DD8648D5}" type="pres">
      <dgm:prSet presAssocID="{C170FA63-03C4-46E5-96CC-8D28B29F95CE}" presName="textRect" presStyleLbl="revTx" presStyleIdx="0" presStyleCnt="4">
        <dgm:presLayoutVars>
          <dgm:chMax val="1"/>
          <dgm:chPref val="1"/>
        </dgm:presLayoutVars>
      </dgm:prSet>
      <dgm:spPr/>
    </dgm:pt>
    <dgm:pt modelId="{9DCDFECF-83AC-4193-A9D7-272E377217C1}" type="pres">
      <dgm:prSet presAssocID="{E887B564-2795-46F8-A021-7F52E80C06EC}" presName="sibTrans" presStyleCnt="0"/>
      <dgm:spPr/>
    </dgm:pt>
    <dgm:pt modelId="{9A3C5681-52D0-4533-85FA-C1DC36EF59AE}" type="pres">
      <dgm:prSet presAssocID="{03205A3F-6867-4868-80F6-CA5A083C6C1E}" presName="compNode" presStyleCnt="0"/>
      <dgm:spPr/>
    </dgm:pt>
    <dgm:pt modelId="{E56F6C8C-0BF1-43F3-8954-E06E866B2CB2}" type="pres">
      <dgm:prSet presAssocID="{03205A3F-6867-4868-80F6-CA5A083C6C1E}" presName="iconBgRect" presStyleLbl="bgShp" presStyleIdx="1" presStyleCnt="4"/>
      <dgm:spPr/>
    </dgm:pt>
    <dgm:pt modelId="{911A50AB-0EF5-4619-85EB-AA144E5EC6CB}" type="pres">
      <dgm:prSet presAssocID="{03205A3F-6867-4868-80F6-CA5A083C6C1E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dblokowywanie"/>
        </a:ext>
      </dgm:extLst>
    </dgm:pt>
    <dgm:pt modelId="{9C8F6A46-684A-49B8-93C7-22FD4A4F8036}" type="pres">
      <dgm:prSet presAssocID="{03205A3F-6867-4868-80F6-CA5A083C6C1E}" presName="spaceRect" presStyleCnt="0"/>
      <dgm:spPr/>
    </dgm:pt>
    <dgm:pt modelId="{D278404E-C5EB-42CA-8ED6-2190238FD599}" type="pres">
      <dgm:prSet presAssocID="{03205A3F-6867-4868-80F6-CA5A083C6C1E}" presName="textRect" presStyleLbl="revTx" presStyleIdx="1" presStyleCnt="4">
        <dgm:presLayoutVars>
          <dgm:chMax val="1"/>
          <dgm:chPref val="1"/>
        </dgm:presLayoutVars>
      </dgm:prSet>
      <dgm:spPr/>
    </dgm:pt>
    <dgm:pt modelId="{72B362EA-30EE-4283-8259-DDA84162263C}" type="pres">
      <dgm:prSet presAssocID="{15D37BF3-40AA-42F9-90EC-EA3A7C7AA5A3}" presName="sibTrans" presStyleCnt="0"/>
      <dgm:spPr/>
    </dgm:pt>
    <dgm:pt modelId="{4BC718F4-E5E7-409B-B5D0-D21174678CEC}" type="pres">
      <dgm:prSet presAssocID="{BD25A429-39FF-450C-89BF-F4F85078E36A}" presName="compNode" presStyleCnt="0"/>
      <dgm:spPr/>
    </dgm:pt>
    <dgm:pt modelId="{18E2D2AD-D62E-4107-8E0E-5542FA6FD999}" type="pres">
      <dgm:prSet presAssocID="{BD25A429-39FF-450C-89BF-F4F85078E36A}" presName="iconBgRect" presStyleLbl="bgShp" presStyleIdx="2" presStyleCnt="4"/>
      <dgm:spPr/>
    </dgm:pt>
    <dgm:pt modelId="{FFB75342-C1D5-48B7-9235-3332D0033021}" type="pres">
      <dgm:prSet presAssocID="{BD25A429-39FF-450C-89BF-F4F85078E36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złączony"/>
        </a:ext>
      </dgm:extLst>
    </dgm:pt>
    <dgm:pt modelId="{27A68C9A-A77C-4BC9-B7D5-500AB984701B}" type="pres">
      <dgm:prSet presAssocID="{BD25A429-39FF-450C-89BF-F4F85078E36A}" presName="spaceRect" presStyleCnt="0"/>
      <dgm:spPr/>
    </dgm:pt>
    <dgm:pt modelId="{DE305D4D-BBA1-4E5B-9D7E-6E5772233C1F}" type="pres">
      <dgm:prSet presAssocID="{BD25A429-39FF-450C-89BF-F4F85078E36A}" presName="textRect" presStyleLbl="revTx" presStyleIdx="2" presStyleCnt="4">
        <dgm:presLayoutVars>
          <dgm:chMax val="1"/>
          <dgm:chPref val="1"/>
        </dgm:presLayoutVars>
      </dgm:prSet>
      <dgm:spPr/>
    </dgm:pt>
    <dgm:pt modelId="{73AB752C-B1DF-44A5-8E25-85D96834628C}" type="pres">
      <dgm:prSet presAssocID="{AD0BB37C-C91C-4CC7-8C42-62FF66282679}" presName="sibTrans" presStyleCnt="0"/>
      <dgm:spPr/>
    </dgm:pt>
    <dgm:pt modelId="{84059689-868A-4746-9E6C-C1D45D27DC0D}" type="pres">
      <dgm:prSet presAssocID="{71D163AD-C8E7-4013-8A04-1AC5EF6143E5}" presName="compNode" presStyleCnt="0"/>
      <dgm:spPr/>
    </dgm:pt>
    <dgm:pt modelId="{6632FAF6-9C4A-40D0-A382-231901E27BC4}" type="pres">
      <dgm:prSet presAssocID="{71D163AD-C8E7-4013-8A04-1AC5EF6143E5}" presName="iconBgRect" presStyleLbl="bgShp" presStyleIdx="3" presStyleCnt="4"/>
      <dgm:spPr/>
    </dgm:pt>
    <dgm:pt modelId="{6D7D9415-6071-42B9-B3D9-F323E70DD71D}" type="pres">
      <dgm:prSet presAssocID="{71D163AD-C8E7-4013-8A04-1AC5EF6143E5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mputer"/>
        </a:ext>
      </dgm:extLst>
    </dgm:pt>
    <dgm:pt modelId="{EE1FBB71-59BF-4AA9-B60A-9BFFD05C554B}" type="pres">
      <dgm:prSet presAssocID="{71D163AD-C8E7-4013-8A04-1AC5EF6143E5}" presName="spaceRect" presStyleCnt="0"/>
      <dgm:spPr/>
    </dgm:pt>
    <dgm:pt modelId="{2E6D2219-AE34-4948-89D1-C341063E5829}" type="pres">
      <dgm:prSet presAssocID="{71D163AD-C8E7-4013-8A04-1AC5EF6143E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8987109-4D9C-461B-80CB-10BE4A71F70E}" srcId="{DF4354B1-1D72-4978-8E60-01683F2DAA76}" destId="{03205A3F-6867-4868-80F6-CA5A083C6C1E}" srcOrd="1" destOrd="0" parTransId="{0660297A-F041-4626-927D-D28C5B065ED6}" sibTransId="{15D37BF3-40AA-42F9-90EC-EA3A7C7AA5A3}"/>
    <dgm:cxn modelId="{75E7FC14-53F0-4826-8722-C6A8E578193F}" type="presOf" srcId="{C170FA63-03C4-46E5-96CC-8D28B29F95CE}" destId="{77690AA4-3C7E-4B44-A257-D794DD8648D5}" srcOrd="0" destOrd="0" presId="urn:microsoft.com/office/officeart/2018/5/layout/IconCircleLabelList"/>
    <dgm:cxn modelId="{E5031226-9848-4FF7-9036-BCEBBBF72DE0}" srcId="{DF4354B1-1D72-4978-8E60-01683F2DAA76}" destId="{71D163AD-C8E7-4013-8A04-1AC5EF6143E5}" srcOrd="3" destOrd="0" parTransId="{432DC917-B324-4469-AA98-B32918E89A9F}" sibTransId="{F17C904D-8E7F-4B42-A176-E79D07459B23}"/>
    <dgm:cxn modelId="{D591E32C-1A72-4B60-BD2D-3B95229D43A6}" srcId="{DF4354B1-1D72-4978-8E60-01683F2DAA76}" destId="{BD25A429-39FF-450C-89BF-F4F85078E36A}" srcOrd="2" destOrd="0" parTransId="{7E5CFE78-1936-40AD-914C-2CBD17180EB4}" sibTransId="{AD0BB37C-C91C-4CC7-8C42-62FF66282679}"/>
    <dgm:cxn modelId="{A294DF34-52C3-49DD-BFBE-19E9463B2757}" type="presOf" srcId="{BD25A429-39FF-450C-89BF-F4F85078E36A}" destId="{DE305D4D-BBA1-4E5B-9D7E-6E5772233C1F}" srcOrd="0" destOrd="0" presId="urn:microsoft.com/office/officeart/2018/5/layout/IconCircleLabelList"/>
    <dgm:cxn modelId="{4E05F44E-E9B5-4BF3-9EF9-BA8C36B08BFF}" srcId="{DF4354B1-1D72-4978-8E60-01683F2DAA76}" destId="{C170FA63-03C4-46E5-96CC-8D28B29F95CE}" srcOrd="0" destOrd="0" parTransId="{10EB14BB-5671-44D9-AF2C-353F4D165DF6}" sibTransId="{E887B564-2795-46F8-A021-7F52E80C06EC}"/>
    <dgm:cxn modelId="{8547E0C6-D664-487E-B8AB-4DC9A0B1DFB2}" type="presOf" srcId="{71D163AD-C8E7-4013-8A04-1AC5EF6143E5}" destId="{2E6D2219-AE34-4948-89D1-C341063E5829}" srcOrd="0" destOrd="0" presId="urn:microsoft.com/office/officeart/2018/5/layout/IconCircleLabelList"/>
    <dgm:cxn modelId="{D3D868E1-564E-4E68-9431-6F73ED14C460}" type="presOf" srcId="{03205A3F-6867-4868-80F6-CA5A083C6C1E}" destId="{D278404E-C5EB-42CA-8ED6-2190238FD599}" srcOrd="0" destOrd="0" presId="urn:microsoft.com/office/officeart/2018/5/layout/IconCircleLabelList"/>
    <dgm:cxn modelId="{6302ABF3-3B55-44DE-A303-ED3C777E7D30}" type="presOf" srcId="{DF4354B1-1D72-4978-8E60-01683F2DAA76}" destId="{A43A18FB-68DF-4D96-B684-9600C5A52B76}" srcOrd="0" destOrd="0" presId="urn:microsoft.com/office/officeart/2018/5/layout/IconCircleLabelList"/>
    <dgm:cxn modelId="{56969E63-FC5C-4168-8288-D7E46ACEC799}" type="presParOf" srcId="{A43A18FB-68DF-4D96-B684-9600C5A52B76}" destId="{8CCB06C5-E6F1-4340-A68A-F29D7B04DAAB}" srcOrd="0" destOrd="0" presId="urn:microsoft.com/office/officeart/2018/5/layout/IconCircleLabelList"/>
    <dgm:cxn modelId="{A1B45ABA-86F4-4701-9AE1-41B4D26BBDA5}" type="presParOf" srcId="{8CCB06C5-E6F1-4340-A68A-F29D7B04DAAB}" destId="{B07410BC-71BB-48A8-A175-4CD4F4BF4AD7}" srcOrd="0" destOrd="0" presId="urn:microsoft.com/office/officeart/2018/5/layout/IconCircleLabelList"/>
    <dgm:cxn modelId="{62621D4B-9323-4A59-B95F-4EBB33022170}" type="presParOf" srcId="{8CCB06C5-E6F1-4340-A68A-F29D7B04DAAB}" destId="{02C3357A-FC00-44F0-95BA-5AAEF768E8CE}" srcOrd="1" destOrd="0" presId="urn:microsoft.com/office/officeart/2018/5/layout/IconCircleLabelList"/>
    <dgm:cxn modelId="{6037ACAD-2DC1-4CB0-9B9F-4D9E9AF5C6F0}" type="presParOf" srcId="{8CCB06C5-E6F1-4340-A68A-F29D7B04DAAB}" destId="{7D86F601-013D-409F-8D64-34A9929FDA7A}" srcOrd="2" destOrd="0" presId="urn:microsoft.com/office/officeart/2018/5/layout/IconCircleLabelList"/>
    <dgm:cxn modelId="{A9CA59FD-F372-464C-8A38-AC406FD028A0}" type="presParOf" srcId="{8CCB06C5-E6F1-4340-A68A-F29D7B04DAAB}" destId="{77690AA4-3C7E-4B44-A257-D794DD8648D5}" srcOrd="3" destOrd="0" presId="urn:microsoft.com/office/officeart/2018/5/layout/IconCircleLabelList"/>
    <dgm:cxn modelId="{C3DCF721-A1A2-4FC1-9BD7-E7E6ED64A7FC}" type="presParOf" srcId="{A43A18FB-68DF-4D96-B684-9600C5A52B76}" destId="{9DCDFECF-83AC-4193-A9D7-272E377217C1}" srcOrd="1" destOrd="0" presId="urn:microsoft.com/office/officeart/2018/5/layout/IconCircleLabelList"/>
    <dgm:cxn modelId="{28810FED-28DD-4BC9-9DEE-DBCBBEE1285C}" type="presParOf" srcId="{A43A18FB-68DF-4D96-B684-9600C5A52B76}" destId="{9A3C5681-52D0-4533-85FA-C1DC36EF59AE}" srcOrd="2" destOrd="0" presId="urn:microsoft.com/office/officeart/2018/5/layout/IconCircleLabelList"/>
    <dgm:cxn modelId="{7671110C-C233-4B29-B78D-343C49042928}" type="presParOf" srcId="{9A3C5681-52D0-4533-85FA-C1DC36EF59AE}" destId="{E56F6C8C-0BF1-43F3-8954-E06E866B2CB2}" srcOrd="0" destOrd="0" presId="urn:microsoft.com/office/officeart/2018/5/layout/IconCircleLabelList"/>
    <dgm:cxn modelId="{017AB7E4-1D9D-4857-B6EB-4A1B1C525AD0}" type="presParOf" srcId="{9A3C5681-52D0-4533-85FA-C1DC36EF59AE}" destId="{911A50AB-0EF5-4619-85EB-AA144E5EC6CB}" srcOrd="1" destOrd="0" presId="urn:microsoft.com/office/officeart/2018/5/layout/IconCircleLabelList"/>
    <dgm:cxn modelId="{C4A416E0-F01A-4F48-AFDA-E21C76EC6564}" type="presParOf" srcId="{9A3C5681-52D0-4533-85FA-C1DC36EF59AE}" destId="{9C8F6A46-684A-49B8-93C7-22FD4A4F8036}" srcOrd="2" destOrd="0" presId="urn:microsoft.com/office/officeart/2018/5/layout/IconCircleLabelList"/>
    <dgm:cxn modelId="{C11D38DC-1ABC-4B4C-9061-B74826F4D24B}" type="presParOf" srcId="{9A3C5681-52D0-4533-85FA-C1DC36EF59AE}" destId="{D278404E-C5EB-42CA-8ED6-2190238FD599}" srcOrd="3" destOrd="0" presId="urn:microsoft.com/office/officeart/2018/5/layout/IconCircleLabelList"/>
    <dgm:cxn modelId="{B16FC2BF-2382-4DBE-BA4C-4DEF74837A20}" type="presParOf" srcId="{A43A18FB-68DF-4D96-B684-9600C5A52B76}" destId="{72B362EA-30EE-4283-8259-DDA84162263C}" srcOrd="3" destOrd="0" presId="urn:microsoft.com/office/officeart/2018/5/layout/IconCircleLabelList"/>
    <dgm:cxn modelId="{891126FB-ED98-4DE4-9242-0BDEE124CAB7}" type="presParOf" srcId="{A43A18FB-68DF-4D96-B684-9600C5A52B76}" destId="{4BC718F4-E5E7-409B-B5D0-D21174678CEC}" srcOrd="4" destOrd="0" presId="urn:microsoft.com/office/officeart/2018/5/layout/IconCircleLabelList"/>
    <dgm:cxn modelId="{8EE9AD82-8A0E-44C0-B56B-B5AFD8AB3C89}" type="presParOf" srcId="{4BC718F4-E5E7-409B-B5D0-D21174678CEC}" destId="{18E2D2AD-D62E-4107-8E0E-5542FA6FD999}" srcOrd="0" destOrd="0" presId="urn:microsoft.com/office/officeart/2018/5/layout/IconCircleLabelList"/>
    <dgm:cxn modelId="{81230E8F-2489-45E4-96BD-4C51DE8F92C6}" type="presParOf" srcId="{4BC718F4-E5E7-409B-B5D0-D21174678CEC}" destId="{FFB75342-C1D5-48B7-9235-3332D0033021}" srcOrd="1" destOrd="0" presId="urn:microsoft.com/office/officeart/2018/5/layout/IconCircleLabelList"/>
    <dgm:cxn modelId="{48DC459D-2914-4722-B686-76C2E88E0724}" type="presParOf" srcId="{4BC718F4-E5E7-409B-B5D0-D21174678CEC}" destId="{27A68C9A-A77C-4BC9-B7D5-500AB984701B}" srcOrd="2" destOrd="0" presId="urn:microsoft.com/office/officeart/2018/5/layout/IconCircleLabelList"/>
    <dgm:cxn modelId="{B708F072-3CE8-43FB-9E4E-F0C3F29BA556}" type="presParOf" srcId="{4BC718F4-E5E7-409B-B5D0-D21174678CEC}" destId="{DE305D4D-BBA1-4E5B-9D7E-6E5772233C1F}" srcOrd="3" destOrd="0" presId="urn:microsoft.com/office/officeart/2018/5/layout/IconCircleLabelList"/>
    <dgm:cxn modelId="{541EA6B9-6735-4119-9478-EC3121D31E72}" type="presParOf" srcId="{A43A18FB-68DF-4D96-B684-9600C5A52B76}" destId="{73AB752C-B1DF-44A5-8E25-85D96834628C}" srcOrd="5" destOrd="0" presId="urn:microsoft.com/office/officeart/2018/5/layout/IconCircleLabelList"/>
    <dgm:cxn modelId="{81F40D9B-88FD-4749-9597-0386D2958B2A}" type="presParOf" srcId="{A43A18FB-68DF-4D96-B684-9600C5A52B76}" destId="{84059689-868A-4746-9E6C-C1D45D27DC0D}" srcOrd="6" destOrd="0" presId="urn:microsoft.com/office/officeart/2018/5/layout/IconCircleLabelList"/>
    <dgm:cxn modelId="{5FEAC59A-CEF2-4AB9-AEF8-4C1D0EC36E3F}" type="presParOf" srcId="{84059689-868A-4746-9E6C-C1D45D27DC0D}" destId="{6632FAF6-9C4A-40D0-A382-231901E27BC4}" srcOrd="0" destOrd="0" presId="urn:microsoft.com/office/officeart/2018/5/layout/IconCircleLabelList"/>
    <dgm:cxn modelId="{A66430A5-F176-4356-9B6B-794BF8AD333D}" type="presParOf" srcId="{84059689-868A-4746-9E6C-C1D45D27DC0D}" destId="{6D7D9415-6071-42B9-B3D9-F323E70DD71D}" srcOrd="1" destOrd="0" presId="urn:microsoft.com/office/officeart/2018/5/layout/IconCircleLabelList"/>
    <dgm:cxn modelId="{478ADDC1-3269-4D37-AE7E-5C09BAC07C44}" type="presParOf" srcId="{84059689-868A-4746-9E6C-C1D45D27DC0D}" destId="{EE1FBB71-59BF-4AA9-B60A-9BFFD05C554B}" srcOrd="2" destOrd="0" presId="urn:microsoft.com/office/officeart/2018/5/layout/IconCircleLabelList"/>
    <dgm:cxn modelId="{5389B173-4A90-445C-AD00-781C2773C29C}" type="presParOf" srcId="{84059689-868A-4746-9E6C-C1D45D27DC0D}" destId="{2E6D2219-AE34-4948-89D1-C341063E582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410BC-71BB-48A8-A175-4CD4F4BF4AD7}">
      <dsp:nvSpPr>
        <dsp:cNvPr id="0" name=""/>
        <dsp:cNvSpPr/>
      </dsp:nvSpPr>
      <dsp:spPr>
        <a:xfrm>
          <a:off x="575068" y="259926"/>
          <a:ext cx="1246710" cy="1246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357A-FC00-44F0-95BA-5AAEF768E8CE}">
      <dsp:nvSpPr>
        <dsp:cNvPr id="0" name=""/>
        <dsp:cNvSpPr/>
      </dsp:nvSpPr>
      <dsp:spPr>
        <a:xfrm>
          <a:off x="8407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90AA4-3C7E-4B44-A257-D794DD8648D5}">
      <dsp:nvSpPr>
        <dsp:cNvPr id="0" name=""/>
        <dsp:cNvSpPr/>
      </dsp:nvSpPr>
      <dsp:spPr>
        <a:xfrm>
          <a:off x="1765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dbać o prywatność swoich danych osobowych</a:t>
          </a:r>
          <a:endParaRPr lang="en-US" sz="1300" kern="1200"/>
        </a:p>
      </dsp:txBody>
      <dsp:txXfrm>
        <a:off x="176529" y="1894956"/>
        <a:ext cx="2043787" cy="720000"/>
      </dsp:txXfrm>
    </dsp:sp>
    <dsp:sp modelId="{E56F6C8C-0BF1-43F3-8954-E06E866B2CB2}">
      <dsp:nvSpPr>
        <dsp:cNvPr id="0" name=""/>
        <dsp:cNvSpPr/>
      </dsp:nvSpPr>
      <dsp:spPr>
        <a:xfrm>
          <a:off x="2976518" y="259926"/>
          <a:ext cx="1246710" cy="1246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A50AB-0EF5-4619-85EB-AA144E5EC6CB}">
      <dsp:nvSpPr>
        <dsp:cNvPr id="0" name=""/>
        <dsp:cNvSpPr/>
      </dsp:nvSpPr>
      <dsp:spPr>
        <a:xfrm>
          <a:off x="324221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8404E-C5EB-42CA-8ED6-2190238FD599}">
      <dsp:nvSpPr>
        <dsp:cNvPr id="0" name=""/>
        <dsp:cNvSpPr/>
      </dsp:nvSpPr>
      <dsp:spPr>
        <a:xfrm>
          <a:off x="257797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chronić swoje hasła i loginy,</a:t>
          </a:r>
          <a:endParaRPr lang="en-US" sz="1300" kern="1200"/>
        </a:p>
      </dsp:txBody>
      <dsp:txXfrm>
        <a:off x="2577979" y="1894956"/>
        <a:ext cx="2043787" cy="720000"/>
      </dsp:txXfrm>
    </dsp:sp>
    <dsp:sp modelId="{18E2D2AD-D62E-4107-8E0E-5542FA6FD999}">
      <dsp:nvSpPr>
        <dsp:cNvPr id="0" name=""/>
        <dsp:cNvSpPr/>
      </dsp:nvSpPr>
      <dsp:spPr>
        <a:xfrm>
          <a:off x="5377968" y="259926"/>
          <a:ext cx="1246710" cy="1246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75342-C1D5-48B7-9235-3332D0033021}">
      <dsp:nvSpPr>
        <dsp:cNvPr id="0" name=""/>
        <dsp:cNvSpPr/>
      </dsp:nvSpPr>
      <dsp:spPr>
        <a:xfrm>
          <a:off x="56436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05D4D-BBA1-4E5B-9D7E-6E5772233C1F}">
      <dsp:nvSpPr>
        <dsp:cNvPr id="0" name=""/>
        <dsp:cNvSpPr/>
      </dsp:nvSpPr>
      <dsp:spPr>
        <a:xfrm>
          <a:off x="49794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nadawać swoim profilom w sieci bezpieczny status (prywatny),</a:t>
          </a:r>
          <a:endParaRPr lang="en-US" sz="1300" kern="1200"/>
        </a:p>
      </dsp:txBody>
      <dsp:txXfrm>
        <a:off x="4979429" y="1894956"/>
        <a:ext cx="2043787" cy="720000"/>
      </dsp:txXfrm>
    </dsp:sp>
    <dsp:sp modelId="{6632FAF6-9C4A-40D0-A382-231901E27BC4}">
      <dsp:nvSpPr>
        <dsp:cNvPr id="0" name=""/>
        <dsp:cNvSpPr/>
      </dsp:nvSpPr>
      <dsp:spPr>
        <a:xfrm>
          <a:off x="7779418" y="259926"/>
          <a:ext cx="1246710" cy="1246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D9415-6071-42B9-B3D9-F323E70DD71D}">
      <dsp:nvSpPr>
        <dsp:cNvPr id="0" name=""/>
        <dsp:cNvSpPr/>
      </dsp:nvSpPr>
      <dsp:spPr>
        <a:xfrm>
          <a:off x="8045111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D2219-AE34-4948-89D1-C341063E5829}">
      <dsp:nvSpPr>
        <dsp:cNvPr id="0" name=""/>
        <dsp:cNvSpPr/>
      </dsp:nvSpPr>
      <dsp:spPr>
        <a:xfrm>
          <a:off x="7380880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300" kern="1200"/>
            <a:t>nie zamieszczać w sieci swoich zdjęć i filmów,</a:t>
          </a:r>
          <a:br>
            <a:rPr lang="pl-PL" sz="1300" kern="1200"/>
          </a:br>
          <a:endParaRPr lang="en-US" sz="1300" kern="1200"/>
        </a:p>
      </dsp:txBody>
      <dsp:txXfrm>
        <a:off x="7380880" y="1894956"/>
        <a:ext cx="204378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3T12:02:41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6096 7123 16383 0 0,'5'5'0'0'0,"12"7"0"0"0,9 11 0 0 0,4 13 0 0 0,13 10 0 0 0,9-4 0 0 0,2 3 0 0 0,0-2 0 0 0,3-2 0 0 0,-4 1 0 0 0,-5-7 0 0 0,-7-3 0 0 0,-4-3 0 0 0,-3-1 0 0 0,-3-5 0 0 0,-7-1 0 0 0,-2 1 0 0 0,1 1 0 0 0,1 2 0 0 0,-3 1 0 0 0,-1-3 0 0 0,-3-1 0 0 0,1 1 0 0 0,2-5 0 0 0,-3 1 0 0 0,2 2 0 0 0,2-3 0 0 0,3 0 0 0 0,3 2 0 0 0,1 3 0 0 0,2-2 0 0 0,-5-1 0 0 0,-1 2 0 0 0,0 2 0 0 0,1-3 0 0 0,2-1 0 0 0,2 1 0 0 0,0 3 0 0 0,1 2 0 0 0,0 1 0 0 0,0-4 0 0 0,1-6 0 0 0,-6-1 0 0 0,-1 2 0 0 0,0 3 0 0 0,1-3 0 0 0,-4 1 0 0 0,0 2 0 0 0,2-2 0 0 0,1-1 0 0 0,3 3 0 0 0,1-3 0 0 0,1-5 0 0 0,-4 1 0 0 0,-1-2 0 0 0,-5 1 0 0 0,-1-1 0 0 0,-3-3-16383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3T12:02:41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7301 8468 16383 0 0,'0'-5'0'0'0,"-5"-2"0"0"0,-7-5 0 0 0,-1-5 0 0 0,-4 0 0 0 0,-3-3 0 0 0,0-7 0 0 0,0 0 0 0 0,2-10 0 0 0,5-6 0 0 0,5-4 0 0 0,3 0 0 0 0,2-2 0 0 0,3 2 0 0 0,0 3 0 0 0,1 5 0 0 0,0 4 0 0 0,0 1 0 0 0,-1 3 0 0 0,1 1 0 0 0,-6 1 0 0 0,-1-2 0 0 0,0 2 0 0 0,0-1 0 0 0,-3 5 0 0 0,0 2 0 0 0,1-1 0 0 0,3-1 0 0 0,1-2 0 0 0,2-1 0 0 0,1-2 0 0 0,1 0 0 0 0,0 0 0 0 0,0 0 0 0 0,1-2 0 0 0,-1 2 0 0 0,0-1 0 0 0,0 1 0 0 0,0-2 0 0 0,0 2 0 0 0,0 5-16383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3T12:02:41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7452 8054 16383 0 0,'-11'0'0'0'0,"-7"0"0"0"0,-6 0 0 0 0,-5 0 0 0 0,-3 4 0 0 0,1 2 0 0 0,-1-1 0 0 0,0 0 0 0 0,1-2 0 0 0,0-1 0 0 0,1-1 0 0 0,0-1 0 0 0,0 0 0 0 0,0 0 0 0 0,0 0 0 0 0,0 0 0 0 0,0-1 0 0 0,1 1 0 0 0,-1 0 0 0 0,-1 0 0 0 0,2 0 0 0 0,-1 0 0 0 0,0 5 0 0 0,1 1 0 0 0,-2 0 0 0 0,1-2 0 0 0,1-1 0 0 0,-1 3 0 0 0,-1 1 0 0 0,2-1 0 0 0,-1-2 0 0 0,0 0 0 0 0,0-3 0 0 0,0 0 0 0 0,0-1 0 0 0,1 0 0 0 0,-2 0 0 0 0,1-1 0 0 0,1 1 0 0 0,4 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3T12:02:41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11795 7144 16383 0 0,'-5'5'0'0'0,"-7"2"0"0"0,-6-1 0 0 0,-1 5 0 0 0,-2 4 0 0 0,-2 1 0 0 0,2 2 0 0 0,0 0 0 0 0,-2-1 0 0 0,-2 4 0 0 0,-2-3 0 0 0,-1 2 0 0 0,3 2 0 0 0,2-3 0 0 0,-1 1 0 0 0,-2 3 0 0 0,5 1 0 0 0,-1-3 0 0 0,0 1 0 0 0,1 1 0 0 0,1-3 0 0 0,-1 0 0 0 0,-3 2 0 0 0,-3 3 0 0 0,-1-4 0 0 0,4 0 0 0 0,1 2 0 0 0,-1-3 0 0 0,3 0 0 0 0,1 2 0 0 0,4 2 0 0 0,-2-2 0 0 0,-2-1 0 0 0,2 2 0 0 0,-1 2 0 0 0,-2 2 0 0 0,2 1 0 0 0,0 2 0 0 0,-3 1 0 0 0,-2-1 0 0 0,-3 6 0 0 0,-1 2 0 0 0,-2-6 0 0 0,5-3 0 0 0,1-1 0 0 0,-1-1 0 0 0,5 1 0 0 0,0 1 0 0 0,-2-5 0 0 0,3-1 0 0 0,0-5 0 0 0,3 1 0 0 0,9-5 0 0 0,11-3 0 0 0,10-4 0 0 0,8-3 0 0 0,5-3 0 0 0,3 0 0 0 0,2-2 0 0 0,2-5 0 0 0,-2-1 0 0 0,-5-6 0 0 0,-3 1 0 0 0,1-4 0 0 0,0-4 0 0 0,2 1 0 0 0,1 4 0 0 0,0 0 0 0 0,2-3 0 0 0,1 1 0 0 0,0-1 0 0 0,-1 2 0 0 0,1 4 0 0 0,-1 4 0 0 0,0 4 0 0 0,1 1 0 0 0,-1 3 0 0 0,0 0 0 0 0,2-4 0 0 0,-2-2 0 0 0,0-5 0 0 0,0-1 0 0 0,1 1 0 0 0,-1 4 0 0 0,0 2 0 0 0,-5-3 0 0 0,-1-5 0 0 0,-1-1 0 0 0,2 3 0 0 0,-2-3 0 0 0,-8 2-16383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3T12:02:41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10711 8242 16383 0 0,'-5'-5'0'0'0,"-7"-7"0"0"0,-6-7 0 0 0,-6-4 0 0 0,-3-4 0 0 0,3-3 0 0 0,-1-1 0 0 0,0 0 0 0 0,4-1 0 0 0,6 1 0 0 0,4 1 0 0 0,6-1 0 0 0,2 1 0 0 0,3-1 0 0 0,0 1 0 0 0,1 1 0 0 0,0-1 0 0 0,0-1 0 0 0,0 1 0 0 0,-1 0 0 0 0,1 1 0 0 0,-1-1 0 0 0,0-1 0 0 0,0 1 0 0 0,-5 5 0 0 0,-1 2 0 0 0,-1 0 0 0 0,2-2 0 0 0,1-2 0 0 0,2-1 0 0 0,1-1 0 0 0,0 0 0 0 0,1-1 0 0 0,-5 5 0 0 0,-1 1 0 0 0,-1 0 0 0 0,2-1 0 0 0,2-1 0 0 0,0-2 0 0 0,-3 0 0 0 0,-1-2 0 0 0,0 5-16383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3T12:02:41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7512 8952 16383 0 0,'0'0'-16383'0'0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1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9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9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3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4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7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8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p20cyfrowa.blogspot.com/2017/0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9.png"/><Relationship Id="rId2" Type="http://schemas.openxmlformats.org/officeDocument/2006/relationships/hyperlink" Target="https://www.youtube.com/watch?v=OSb4xcjeF0s" TargetMode="External"/><Relationship Id="rId16" Type="http://schemas.openxmlformats.org/officeDocument/2006/relationships/hyperlink" Target="https://pl.wikipedia.org/wiki/Emotik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customXml" Target="../ink/ink4.xml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p6jaslo.blogspot.com/p/dla-nauczycieli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internet/web/2019/03/22/cina-stati-uniti-attacchi-hacke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domoreira.com.br/cyberstalking-da-curiosidade-ao-crim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yberprzemoc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180579C9-8C28-44AD-BD99-EA0C65A9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57" y="9867"/>
            <a:ext cx="12137570" cy="682738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D4A2C4E-684B-48F8-ADDC-C296838946B3}"/>
              </a:ext>
            </a:extLst>
          </p:cNvPr>
          <p:cNvSpPr txBox="1"/>
          <p:nvPr/>
        </p:nvSpPr>
        <p:spPr>
          <a:xfrm>
            <a:off x="2329543" y="6215971"/>
            <a:ext cx="7434942" cy="154213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6C4DB-CEB7-44D8-A71C-DE796CA5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Zapraszam do obejrzenia filmiku o tym, jak zachowywać się w sieci ;)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653FF-06B7-4E07-A88C-DA0D8871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/>
          </a:p>
          <a:p>
            <a:pPr>
              <a:buNone/>
            </a:pPr>
            <a:endParaRPr lang="pl-PL"/>
          </a:p>
          <a:p>
            <a:pPr>
              <a:buNone/>
            </a:pPr>
            <a:r>
              <a:rPr lang="pl-PL"/>
              <a:t>                                 </a:t>
            </a:r>
            <a:r>
              <a:rPr lang="pl-PL">
                <a:hlinkClick r:id="rId2"/>
              </a:rPr>
              <a:t>Kliknij tu</a:t>
            </a:r>
            <a:r>
              <a:rPr lang="pl-PL"/>
              <a:t> </a:t>
            </a:r>
          </a:p>
          <a:p>
            <a:pPr>
              <a:buNone/>
            </a:pPr>
            <a:r>
              <a:rPr lang="pl-PL"/>
              <a:t>                              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808B8BE6-665F-4755-A06D-CA6C39BD4A67}"/>
                  </a:ext>
                </a:extLst>
              </p14:cNvPr>
              <p14:cNvContentPartPr/>
              <p14:nvPr/>
            </p14:nvContentPartPr>
            <p14:xfrm>
              <a:off x="3012620" y="3241221"/>
              <a:ext cx="581025" cy="49530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808B8BE6-665F-4755-A06D-CA6C39BD4A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4620" y="3223288"/>
                <a:ext cx="616664" cy="53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12F85B20-9D9A-4314-942F-B9F7ABED4C49}"/>
                  </a:ext>
                </a:extLst>
              </p14:cNvPr>
              <p14:cNvContentPartPr/>
              <p14:nvPr/>
            </p14:nvContentPartPr>
            <p14:xfrm>
              <a:off x="3523591" y="3307725"/>
              <a:ext cx="76200" cy="43815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12F85B20-9D9A-4314-942F-B9F7ABED4C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5787" y="3289575"/>
                <a:ext cx="111451" cy="47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846E51D6-E55C-4EB4-8AEB-24A7D9224DCA}"/>
                  </a:ext>
                </a:extLst>
              </p14:cNvPr>
              <p14:cNvContentPartPr/>
              <p14:nvPr/>
            </p14:nvContentPartPr>
            <p14:xfrm>
              <a:off x="3111803" y="3720193"/>
              <a:ext cx="419100" cy="28574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846E51D6-E55C-4EB4-8AEB-24A7D9224D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3999" y="3704831"/>
                <a:ext cx="454351" cy="58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A7FC7E4F-4523-45B3-87C2-B23B14AADB45}"/>
                  </a:ext>
                </a:extLst>
              </p14:cNvPr>
              <p14:cNvContentPartPr/>
              <p14:nvPr/>
            </p14:nvContentPartPr>
            <p14:xfrm>
              <a:off x="5358747" y="3252106"/>
              <a:ext cx="409575" cy="4286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A7FC7E4F-4523-45B3-87C2-B23B14AADB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40688" y="3234005"/>
                <a:ext cx="445332" cy="46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0FB92269-D521-4666-B6F4-E9DA6C859605}"/>
                  </a:ext>
                </a:extLst>
              </p14:cNvPr>
              <p14:cNvContentPartPr/>
              <p14:nvPr/>
            </p14:nvContentPartPr>
            <p14:xfrm>
              <a:off x="5237079" y="3231999"/>
              <a:ext cx="104775" cy="40957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0FB92269-D521-4666-B6F4-E9DA6C8596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9199" y="3214114"/>
                <a:ext cx="140177" cy="44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A81E4CAC-FE23-48F5-9F6E-1E83689A3373}"/>
                  </a:ext>
                </a:extLst>
              </p14:cNvPr>
              <p14:cNvContentPartPr/>
              <p14:nvPr/>
            </p14:nvContentPartPr>
            <p14:xfrm>
              <a:off x="3741963" y="4177392"/>
              <a:ext cx="9525" cy="95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A81E4CAC-FE23-48F5-9F6E-1E83689A33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5713" y="3701142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Obraz 10" descr="Obraz zawierający rysunek&#10;&#10;Opis wygenerowany automatycznie">
            <a:extLst>
              <a:ext uri="{FF2B5EF4-FFF2-40B4-BE49-F238E27FC236}">
                <a16:creationId xmlns:a16="http://schemas.microsoft.com/office/drawing/2014/main" id="{93F13505-168D-4E04-A3DF-6B2050C7D7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396718" y="2325462"/>
            <a:ext cx="3785506" cy="378550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50EAE61-B933-4F4E-9190-4819DE8F707B}"/>
              </a:ext>
            </a:extLst>
          </p:cNvPr>
          <p:cNvSpPr txBox="1"/>
          <p:nvPr/>
        </p:nvSpPr>
        <p:spPr>
          <a:xfrm>
            <a:off x="6396718" y="5316312"/>
            <a:ext cx="3785506" cy="48078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7" name="Straight Connector 3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CF295B9-ACBE-4EC3-8E81-30F2C79A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>
                <a:solidFill>
                  <a:srgbClr val="262626"/>
                </a:solidFill>
              </a:rPr>
            </a:br>
            <a:br>
              <a:rPr lang="en-US" sz="4800">
                <a:solidFill>
                  <a:srgbClr val="262626"/>
                </a:solidFill>
              </a:rPr>
            </a:br>
            <a:endParaRPr lang="en-US" sz="4800">
              <a:solidFill>
                <a:srgbClr val="262626"/>
              </a:solidFill>
            </a:endParaRPr>
          </a:p>
        </p:txBody>
      </p:sp>
      <p:pic>
        <p:nvPicPr>
          <p:cNvPr id="4" name="Obraz 4" descr="Obraz zawierający osoba, zewnętrzne, mężczyzna, kostium&#10;&#10;Opis wygenerowany automatycznie">
            <a:extLst>
              <a:ext uri="{FF2B5EF4-FFF2-40B4-BE49-F238E27FC236}">
                <a16:creationId xmlns:a16="http://schemas.microsoft.com/office/drawing/2014/main" id="{E506AF45-2CFC-4204-A0CE-5517BBF185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69" r="15223" b="1"/>
          <a:stretch/>
        </p:blipFill>
        <p:spPr>
          <a:xfrm>
            <a:off x="5418670" y="982131"/>
            <a:ext cx="5469462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EB3392E-D387-44EB-9B86-57C581CA0C20}"/>
              </a:ext>
            </a:extLst>
          </p:cNvPr>
          <p:cNvSpPr txBox="1"/>
          <p:nvPr/>
        </p:nvSpPr>
        <p:spPr>
          <a:xfrm>
            <a:off x="849086" y="468085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>
                <a:latin typeface="Comic Sans MS"/>
              </a:rPr>
              <a:t>Szymon Tworek 8a </a:t>
            </a:r>
          </a:p>
        </p:txBody>
      </p:sp>
      <p:sp>
        <p:nvSpPr>
          <p:cNvPr id="24" name="Uśmiechnięta buźka 23">
            <a:extLst>
              <a:ext uri="{FF2B5EF4-FFF2-40B4-BE49-F238E27FC236}">
                <a16:creationId xmlns:a16="http://schemas.microsoft.com/office/drawing/2014/main" id="{36390BCE-F207-4E61-A8E9-C679F0423953}"/>
              </a:ext>
            </a:extLst>
          </p:cNvPr>
          <p:cNvSpPr/>
          <p:nvPr/>
        </p:nvSpPr>
        <p:spPr>
          <a:xfrm>
            <a:off x="1426028" y="1219200"/>
            <a:ext cx="2383971" cy="23621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29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9380F7F5-31E6-4F0D-9DF1-FB610781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Czym jest Dzień Bezpiecznego Internetu?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C8A4D5-1B7A-4F8D-B6BB-9473B6A8B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pl-PL" dirty="0"/>
              <a:t> </a:t>
            </a:r>
            <a:r>
              <a:rPr lang="en-US" dirty="0" err="1"/>
              <a:t>Dzień</a:t>
            </a:r>
            <a:r>
              <a:rPr lang="en-US" dirty="0"/>
              <a:t> </a:t>
            </a:r>
            <a:r>
              <a:rPr lang="en-US" dirty="0" err="1"/>
              <a:t>Bezpiecznego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obchodzony</a:t>
            </a:r>
            <a:r>
              <a:rPr lang="en-US" dirty="0"/>
              <a:t> jest w </a:t>
            </a:r>
            <a:r>
              <a:rPr lang="en-US" dirty="0" err="1"/>
              <a:t>całej</a:t>
            </a:r>
            <a:r>
              <a:rPr lang="en-US" dirty="0"/>
              <a:t> </a:t>
            </a:r>
            <a:r>
              <a:rPr lang="en-US" dirty="0" err="1"/>
              <a:t>Europie</a:t>
            </a:r>
            <a:r>
              <a:rPr lang="en-US" dirty="0"/>
              <a:t> w </a:t>
            </a:r>
            <a:r>
              <a:rPr lang="en-US" dirty="0" err="1"/>
              <a:t>pierwszej</a:t>
            </a:r>
            <a:r>
              <a:rPr lang="en-US" dirty="0"/>
              <a:t> </a:t>
            </a:r>
            <a:r>
              <a:rPr lang="en-US" dirty="0" err="1"/>
              <a:t>połowie</a:t>
            </a:r>
            <a:r>
              <a:rPr lang="en-US" dirty="0"/>
              <a:t> </a:t>
            </a:r>
            <a:r>
              <a:rPr lang="en-US" dirty="0" err="1"/>
              <a:t>lutego</a:t>
            </a:r>
            <a:r>
              <a:rPr lang="en-US" dirty="0"/>
              <a:t>. Jest </a:t>
            </a:r>
            <a:r>
              <a:rPr lang="en-US" dirty="0" err="1"/>
              <a:t>inicjatywą</a:t>
            </a:r>
            <a:r>
              <a:rPr lang="en-US" dirty="0"/>
              <a:t>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en-US" dirty="0" err="1"/>
              <a:t>Europejskiej</a:t>
            </a:r>
            <a:r>
              <a:rPr lang="en-US" dirty="0"/>
              <a:t>, </a:t>
            </a:r>
            <a:r>
              <a:rPr lang="en-US" dirty="0" err="1"/>
              <a:t>mając</a:t>
            </a:r>
            <a:r>
              <a:rPr lang="pl-PL" dirty="0"/>
              <a:t>ą</a:t>
            </a:r>
            <a:r>
              <a:rPr lang="en-US" dirty="0"/>
              <a:t> na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zwrócenie</a:t>
            </a:r>
            <a:r>
              <a:rPr lang="en-US" dirty="0"/>
              <a:t> </a:t>
            </a:r>
            <a:r>
              <a:rPr lang="en-US" dirty="0" err="1"/>
              <a:t>uwagi</a:t>
            </a:r>
            <a:r>
              <a:rPr lang="en-US" dirty="0"/>
              <a:t> na </a:t>
            </a:r>
            <a:r>
              <a:rPr lang="en-US" dirty="0" err="1"/>
              <a:t>kwestię</a:t>
            </a:r>
            <a:r>
              <a:rPr lang="en-US" dirty="0"/>
              <a:t> </a:t>
            </a:r>
            <a:r>
              <a:rPr lang="en-US" dirty="0" err="1"/>
              <a:t>bezpiecznego</a:t>
            </a:r>
            <a:r>
              <a:rPr lang="en-US" dirty="0"/>
              <a:t> </a:t>
            </a:r>
            <a:r>
              <a:rPr lang="en-US" dirty="0" err="1"/>
              <a:t>dostępu</a:t>
            </a:r>
            <a:r>
              <a:rPr lang="en-US" dirty="0"/>
              <a:t> </a:t>
            </a:r>
            <a:r>
              <a:rPr lang="en-US" dirty="0" err="1"/>
              <a:t>dzieci</a:t>
            </a:r>
            <a:r>
              <a:rPr lang="en-US" dirty="0"/>
              <a:t> i </a:t>
            </a:r>
            <a:r>
              <a:rPr lang="en-US" dirty="0" err="1"/>
              <a:t>młodzieży</a:t>
            </a:r>
            <a:r>
              <a:rPr lang="en-US" dirty="0"/>
              <a:t> do </a:t>
            </a:r>
            <a:r>
              <a:rPr lang="en-US" dirty="0" err="1"/>
              <a:t>zasobów</a:t>
            </a:r>
            <a:r>
              <a:rPr lang="en-US" dirty="0"/>
              <a:t> </a:t>
            </a:r>
            <a:r>
              <a:rPr lang="en-US" dirty="0" err="1"/>
              <a:t>internetowych</a:t>
            </a:r>
            <a:r>
              <a:rPr lang="en-US" dirty="0"/>
              <a:t>. W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DBI </a:t>
            </a:r>
            <a:r>
              <a:rPr lang="en-US" dirty="0" err="1"/>
              <a:t>będziemy</a:t>
            </a:r>
            <a:r>
              <a:rPr lang="en-US" dirty="0"/>
              <a:t> </a:t>
            </a:r>
            <a:r>
              <a:rPr lang="en-US" dirty="0" err="1"/>
              <a:t>obchodzić</a:t>
            </a:r>
            <a:r>
              <a:rPr lang="en-US" dirty="0"/>
              <a:t> 9 </a:t>
            </a:r>
            <a:r>
              <a:rPr lang="en-US" dirty="0" err="1"/>
              <a:t>lutego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44C0F81B-B56C-47C2-B44B-5C486B6A68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18" r="2445" b="6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D0297A1-1B6C-4376-814B-1FD0051F31E0}"/>
              </a:ext>
            </a:extLst>
          </p:cNvPr>
          <p:cNvSpPr txBox="1"/>
          <p:nvPr/>
        </p:nvSpPr>
        <p:spPr>
          <a:xfrm>
            <a:off x="9166813" y="6657945"/>
            <a:ext cx="302518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3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555AD-7177-472F-B2A7-FB1C4853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err="1"/>
              <a:t>Minionki</a:t>
            </a:r>
            <a:r>
              <a:rPr lang="pl-PL"/>
              <a:t> znają  zasady dobrego zachowania w sieci, a czy ty znasz?</a:t>
            </a:r>
            <a:br>
              <a:rPr lang="pl-PL"/>
            </a:br>
            <a:endParaRPr lang="pl-PL"/>
          </a:p>
        </p:txBody>
      </p:sp>
      <p:pic>
        <p:nvPicPr>
          <p:cNvPr id="5" name="Obraz 5" descr="Minions Guitar Music Funny · Free photo on Pixabay">
            <a:extLst>
              <a:ext uri="{FF2B5EF4-FFF2-40B4-BE49-F238E27FC236}">
                <a16:creationId xmlns:a16="http://schemas.microsoft.com/office/drawing/2014/main" id="{C6101DBB-3A13-40DB-BCDE-FD0B08742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075" y="1168908"/>
            <a:ext cx="6561907" cy="435689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8224FA-F940-4052-91AB-84582C229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377923"/>
            <a:ext cx="3718455" cy="3091546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ea typeface="+mn-lt"/>
                <a:cs typeface="+mn-lt"/>
              </a:rPr>
              <a:t> </a:t>
            </a:r>
            <a:br>
              <a:rPr lang="pl-PL" b="1" dirty="0">
                <a:ea typeface="+mn-lt"/>
                <a:cs typeface="+mn-lt"/>
              </a:rPr>
            </a:br>
            <a:r>
              <a:rPr lang="pl-PL" sz="2400" b="1" dirty="0">
                <a:ea typeface="+mn-lt"/>
                <a:cs typeface="+mn-lt"/>
              </a:rPr>
              <a:t>Pamiętaj, że hasła są tajne !</a:t>
            </a:r>
            <a:endParaRPr lang="pl-PL" b="1" dirty="0"/>
          </a:p>
          <a:p>
            <a:pPr algn="l"/>
            <a:r>
              <a:rPr lang="pl-PL" sz="2400" b="1" dirty="0">
                <a:ea typeface="+mn-lt"/>
                <a:cs typeface="+mn-lt"/>
              </a:rPr>
              <a:t>-Nie rozmawiaj z nieznajomymi ! </a:t>
            </a:r>
            <a:r>
              <a:rPr lang="pl-PL" sz="2400" b="1">
                <a:ea typeface="+mn-lt"/>
                <a:cs typeface="+mn-lt"/>
              </a:rPr>
              <a:t>(nigdy nie wiadomo, kto jest po drugiej stronie monitora)</a:t>
            </a:r>
            <a:endParaRPr lang="pl-PL" b="1">
              <a:ea typeface="+mn-lt"/>
              <a:cs typeface="+mn-lt"/>
            </a:endParaRPr>
          </a:p>
          <a:p>
            <a:pPr algn="l"/>
            <a:r>
              <a:rPr lang="pl-PL" sz="2400" b="1" dirty="0">
                <a:ea typeface="+mn-lt"/>
                <a:cs typeface="+mn-lt"/>
              </a:rPr>
              <a:t>-Nie podawaj swoich danych osobowych w sieci! </a:t>
            </a:r>
            <a:endParaRPr lang="pl-PL" b="1" dirty="0">
              <a:ea typeface="+mn-lt"/>
              <a:cs typeface="+mn-lt"/>
            </a:endParaRPr>
          </a:p>
          <a:p>
            <a:pPr algn="l"/>
            <a:r>
              <a:rPr lang="pl-PL" sz="2400" b="1" dirty="0">
                <a:ea typeface="+mn-lt"/>
                <a:cs typeface="+mn-lt"/>
              </a:rPr>
              <a:t>-Używaj zmyślonego </a:t>
            </a:r>
            <a:r>
              <a:rPr lang="pl-PL" sz="2400" b="1" dirty="0" err="1">
                <a:ea typeface="+mn-lt"/>
                <a:cs typeface="+mn-lt"/>
              </a:rPr>
              <a:t>nicku</a:t>
            </a:r>
            <a:r>
              <a:rPr lang="pl-PL" sz="2400" b="1" dirty="0">
                <a:ea typeface="+mn-lt"/>
                <a:cs typeface="+mn-lt"/>
              </a:rPr>
              <a:t> ! </a:t>
            </a:r>
            <a:endParaRPr lang="pl-PL" b="1" dirty="0">
              <a:ea typeface="+mn-lt"/>
              <a:cs typeface="+mn-lt"/>
            </a:endParaRPr>
          </a:p>
          <a:p>
            <a:pPr algn="l"/>
            <a:r>
              <a:rPr lang="pl-PL" sz="2400" b="1" dirty="0">
                <a:ea typeface="+mn-lt"/>
                <a:cs typeface="+mn-lt"/>
              </a:rPr>
              <a:t>-Nie wchodź na podejrzane strony</a:t>
            </a:r>
            <a:endParaRPr lang="pl-PL" b="1" dirty="0"/>
          </a:p>
          <a:p>
            <a:r>
              <a:rPr lang="pl-PL" sz="2400" dirty="0">
                <a:ea typeface="+mn-lt"/>
                <a:cs typeface="+mn-lt"/>
              </a:rPr>
              <a:t> 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672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2EEDF92-BEED-4EEC-8D1A-853EEB2D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pl-PL" sz="4100"/>
              <a:t>Na co pozwala nam </a:t>
            </a:r>
            <a:r>
              <a:rPr lang="pl-PL" sz="4100" err="1"/>
              <a:t>internet</a:t>
            </a:r>
            <a:r>
              <a:rPr lang="pl-PL" sz="410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Młody mężczyzna używający smartfonu na miejskiej ulicy nocą">
            <a:extLst>
              <a:ext uri="{FF2B5EF4-FFF2-40B4-BE49-F238E27FC236}">
                <a16:creationId xmlns:a16="http://schemas.microsoft.com/office/drawing/2014/main" id="{20F7641B-8DE8-46E1-9B5F-65DF860F8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513" r="11385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61E8E3-51FE-4658-B5D4-4B019EA0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sz="1800" dirty="0">
                <a:ea typeface="+mn-lt"/>
                <a:cs typeface="+mn-lt"/>
              </a:rPr>
              <a:t>zdobywanie wiadomości z różnych dziedzin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doskonalenie umiejętności językowych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pozwala na czytanie lektur szkolnych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przesyłanie dokumentów (plików) np. Zdjęć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rozmowę ze znajomymi lub ciekawymi ludźmi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spotkania się z ciekawymi ludźmi,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zdobywanie nowych ciekawych kontaktów,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opłacenie zakupów, uregulowanie rachunków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ułatwia naukę,</a:t>
            </a:r>
          </a:p>
          <a:p>
            <a:pPr>
              <a:lnSpc>
                <a:spcPct val="90000"/>
              </a:lnSpc>
              <a:buSzPct val="114999"/>
            </a:pPr>
            <a:r>
              <a:rPr lang="pl-PL" sz="1800" dirty="0">
                <a:ea typeface="+mn-lt"/>
                <a:cs typeface="+mn-lt"/>
              </a:rPr>
              <a:t> rozwija zainteresowania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806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wewnątrz, computer, siedzi&#10;&#10;Opis wygenerowany automatycznie">
            <a:extLst>
              <a:ext uri="{FF2B5EF4-FFF2-40B4-BE49-F238E27FC236}">
                <a16:creationId xmlns:a16="http://schemas.microsoft.com/office/drawing/2014/main" id="{6C5F2406-EC5F-4DB1-A600-2423EB60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DF281C4-8080-4A32-BEAD-0D4D9E7F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Nieznajomy vs Ja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6D79BD-BB48-466A-BA17-241044BE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-Jak masz na imię?</a:t>
            </a:r>
            <a:endParaRPr lang="pl-PL" sz="20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-</a:t>
            </a:r>
            <a:r>
              <a:rPr lang="pl-PL" sz="2000" b="1">
                <a:solidFill>
                  <a:srgbClr val="FFFFFF"/>
                </a:solidFill>
                <a:ea typeface="+mn-lt"/>
                <a:cs typeface="+mn-lt"/>
              </a:rPr>
              <a:t>Tak jak mnie rodzice nazwali.</a:t>
            </a: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-Jakie masz nazwisko?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000" b="1">
                <a:solidFill>
                  <a:srgbClr val="FFFFFF"/>
                </a:solidFill>
                <a:ea typeface="+mn-lt"/>
                <a:cs typeface="+mn-lt"/>
              </a:rPr>
              <a:t>-Po tacie.</a:t>
            </a:r>
            <a:endParaRPr lang="pl-PL" sz="2000" b="1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-Ile masz lat?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000" b="1">
                <a:solidFill>
                  <a:srgbClr val="FFFFFF"/>
                </a:solidFill>
                <a:ea typeface="+mn-lt"/>
                <a:cs typeface="+mn-lt"/>
              </a:rPr>
              <a:t>Tyle , że by ci szczęka opadła.</a:t>
            </a:r>
            <a:endParaRPr lang="pl-PL" sz="2000" b="1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-Gdzie mieszkasz?</a:t>
            </a: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-</a:t>
            </a:r>
            <a:r>
              <a:rPr lang="pl-PL" sz="2000" b="1">
                <a:solidFill>
                  <a:srgbClr val="FFFFFF"/>
                </a:solidFill>
                <a:ea typeface="+mn-lt"/>
                <a:cs typeface="+mn-lt"/>
              </a:rPr>
              <a:t>W domu.</a:t>
            </a:r>
            <a:endParaRPr lang="pl-PL" sz="2000" b="1">
              <a:solidFill>
                <a:srgbClr val="FFFFF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909B37-4F46-4863-80F1-A2D9114F45A6}"/>
              </a:ext>
            </a:extLst>
          </p:cNvPr>
          <p:cNvSpPr txBox="1"/>
          <p:nvPr/>
        </p:nvSpPr>
        <p:spPr>
          <a:xfrm>
            <a:off x="9133149" y="6657945"/>
            <a:ext cx="305885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02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35459-67CB-4B02-AAF6-4523C4A4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/>
              <a:t>Czym jest cyberprzemoc?</a:t>
            </a:r>
            <a:br>
              <a:rPr lang="pl-PL" sz="4100"/>
            </a:br>
            <a:endParaRPr lang="pl-PL" sz="41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0E043E-F51D-4B50-8C12-65F26AEB7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pl-PL">
                <a:ea typeface="+mn-lt"/>
                <a:cs typeface="+mn-lt"/>
              </a:rPr>
              <a:t>Według definicji, </a:t>
            </a:r>
            <a:r>
              <a:rPr lang="pl-PL" b="1">
                <a:ea typeface="+mn-lt"/>
                <a:cs typeface="+mn-lt"/>
              </a:rPr>
              <a:t>cyberprzemoc</a:t>
            </a:r>
            <a:r>
              <a:rPr lang="pl-PL">
                <a:ea typeface="+mn-lt"/>
                <a:cs typeface="+mn-lt"/>
              </a:rPr>
              <a:t> to seria agresywnych </a:t>
            </a:r>
            <a:r>
              <a:rPr lang="pl-PL" err="1">
                <a:ea typeface="+mn-lt"/>
                <a:cs typeface="+mn-lt"/>
              </a:rPr>
              <a:t>zachowań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b="1">
                <a:ea typeface="+mn-lt"/>
                <a:cs typeface="+mn-lt"/>
              </a:rPr>
              <a:t>w </a:t>
            </a:r>
            <a:r>
              <a:rPr lang="pl-PL" b="1" err="1">
                <a:ea typeface="+mn-lt"/>
                <a:cs typeface="+mn-lt"/>
              </a:rPr>
              <a:t>internecie</a:t>
            </a:r>
            <a:r>
              <a:rPr lang="pl-PL" b="1">
                <a:ea typeface="+mn-lt"/>
                <a:cs typeface="+mn-lt"/>
              </a:rPr>
              <a:t> </a:t>
            </a:r>
            <a:r>
              <a:rPr lang="pl-PL">
                <a:ea typeface="+mn-lt"/>
                <a:cs typeface="+mn-lt"/>
              </a:rPr>
              <a:t>, celowo i regularnie skierowanych przeciwko bezbronnej osobie. Jak wymienia prof. Jacek </a:t>
            </a:r>
            <a:r>
              <a:rPr lang="pl-PL" err="1">
                <a:ea typeface="+mn-lt"/>
                <a:cs typeface="+mn-lt"/>
              </a:rPr>
              <a:t>Pyżalski</a:t>
            </a:r>
            <a:r>
              <a:rPr lang="pl-PL">
                <a:ea typeface="+mn-lt"/>
                <a:cs typeface="+mn-lt"/>
              </a:rPr>
              <a:t>, takie zachowania są regularne, wymierzone w słabszych, intencjonalne. </a:t>
            </a:r>
            <a:r>
              <a:rPr lang="pl-PL" b="1">
                <a:ea typeface="+mn-lt"/>
                <a:cs typeface="+mn-lt"/>
              </a:rPr>
              <a:t>Cyberprzemoc</a:t>
            </a:r>
            <a:r>
              <a:rPr lang="pl-PL">
                <a:ea typeface="+mn-lt"/>
                <a:cs typeface="+mn-lt"/>
              </a:rPr>
              <a:t> ma najczęściej formę słowną.</a:t>
            </a:r>
            <a:endParaRPr lang="pl-PL"/>
          </a:p>
        </p:txBody>
      </p:sp>
      <p:pic>
        <p:nvPicPr>
          <p:cNvPr id="5" name="Obraz 5" descr="Obraz zawierający komputer&#10;&#10;Opis wygenerowany automatycznie">
            <a:extLst>
              <a:ext uri="{FF2B5EF4-FFF2-40B4-BE49-F238E27FC236}">
                <a16:creationId xmlns:a16="http://schemas.microsoft.com/office/drawing/2014/main" id="{A16FE2E0-5446-4C9A-AE72-0A09880CA4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968" r="2" b="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BED7D10-B0E8-49E6-A1A0-8F60B7E1F17A}"/>
              </a:ext>
            </a:extLst>
          </p:cNvPr>
          <p:cNvSpPr txBox="1"/>
          <p:nvPr/>
        </p:nvSpPr>
        <p:spPr>
          <a:xfrm>
            <a:off x="12007269" y="6657945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28685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przęt elektroniczny, komputer, computer, siedzi&#10;&#10;Opis wygenerowany automatycznie">
            <a:extLst>
              <a:ext uri="{FF2B5EF4-FFF2-40B4-BE49-F238E27FC236}">
                <a16:creationId xmlns:a16="http://schemas.microsoft.com/office/drawing/2014/main" id="{54DAC53A-EBBF-4071-BB6B-5C3997BF2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0BE989-B0C7-4426-A466-23504020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Formy cyberprzemocy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263BC3-87BF-410A-8AE7-B0AC19D4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rejestrowanie niechcianych filmów lub zdjęć telefonem komórkowym </a:t>
            </a:r>
            <a:endParaRPr lang="pl-PL">
              <a:solidFill>
                <a:srgbClr val="FFFFFF"/>
              </a:solidFill>
            </a:endParaRPr>
          </a:p>
          <a:p>
            <a:pPr>
              <a:buSzPct val="114999"/>
            </a:pPr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publikowanie ośmieszających zdjęć i filmów w internecie</a:t>
            </a:r>
          </a:p>
          <a:p>
            <a:pPr>
              <a:buSzPct val="114999"/>
            </a:pPr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rozsyłanie ośmieszających materiałów przy użyciu telefonu (SMS,MMS),</a:t>
            </a:r>
          </a:p>
          <a:p>
            <a:pPr>
              <a:buSzPct val="114999"/>
            </a:pPr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wysyłanie wulgarnych SMS-ów,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80D1EC-4EB0-46EC-AFA3-0FF492451D10}"/>
              </a:ext>
            </a:extLst>
          </p:cNvPr>
          <p:cNvSpPr txBox="1"/>
          <p:nvPr/>
        </p:nvSpPr>
        <p:spPr>
          <a:xfrm>
            <a:off x="9322304" y="6657945"/>
            <a:ext cx="286969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39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C4918-85F9-4847-BC6E-5C64C776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262626"/>
                </a:solidFill>
              </a:rPr>
              <a:t>Co zrobić aby uniknąć cyberprzemocy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6C448CF-C37C-4F83-9ADC-1D090ADB6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37424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36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7A21E88-142E-4018-A524-B63D6D42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/>
              <a:t>Co zrobić, gdy jesteś świadkiem cyberprzemocy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DFEEC8-E06F-4EAB-9E30-997BB73E6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pl-PL">
                <a:ea typeface="+mn-lt"/>
                <a:cs typeface="+mn-lt"/>
              </a:rPr>
              <a:t>nie przesyłaj dalej krzywdzących materiałów, które otrzymujesz w sieci,</a:t>
            </a:r>
          </a:p>
          <a:p>
            <a:pPr>
              <a:buSzPct val="114999"/>
            </a:pPr>
            <a:r>
              <a:rPr lang="pl-PL">
                <a:ea typeface="+mn-lt"/>
                <a:cs typeface="+mn-lt"/>
              </a:rPr>
              <a:t>zawsze pomagaj kolegom i koleżankom, którzy padli ofiarą cyberprzemocy,</a:t>
            </a:r>
          </a:p>
          <a:p>
            <a:pPr>
              <a:buSzPct val="114999"/>
            </a:pPr>
            <a:r>
              <a:rPr lang="pl-PL">
                <a:ea typeface="+mn-lt"/>
                <a:cs typeface="+mn-lt"/>
              </a:rPr>
              <a:t>informuj o krzywdzie kolegi lub koleżanki kogoś dorosłego – nauczyciela, pedagoga szkolnego, rodziców,</a:t>
            </a:r>
          </a:p>
          <a:p>
            <a:pPr>
              <a:buSzPct val="114999"/>
            </a:pPr>
            <a:r>
              <a:rPr lang="pl-PL">
                <a:ea typeface="+mn-lt"/>
                <a:cs typeface="+mn-lt"/>
              </a:rPr>
              <a:t>poleć ofierze cyberprzemocy kontakt z Helpline.org.pl lub skontaktuj się z </a:t>
            </a:r>
            <a:r>
              <a:rPr lang="pl-PL" err="1">
                <a:ea typeface="+mn-lt"/>
                <a:cs typeface="+mn-lt"/>
              </a:rPr>
              <a:t>Helpline</a:t>
            </a:r>
            <a:r>
              <a:rPr lang="pl-PL">
                <a:ea typeface="+mn-lt"/>
                <a:cs typeface="+mn-lt"/>
              </a:rPr>
              <a:t> osobiście.</a:t>
            </a:r>
            <a:br>
              <a:rPr lang="pl-PL">
                <a:ea typeface="+mn-lt"/>
                <a:cs typeface="+mn-lt"/>
              </a:rPr>
            </a:br>
            <a:endParaRPr lang="pl-PL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8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Office PowerPoint</Application>
  <PresentationFormat>Panoramiczny</PresentationFormat>
  <Paragraphs>56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Garamond</vt:lpstr>
      <vt:lpstr>Organic</vt:lpstr>
      <vt:lpstr>Prezentacja programu PowerPoint</vt:lpstr>
      <vt:lpstr>Czym jest Dzień Bezpiecznego Internetu?</vt:lpstr>
      <vt:lpstr>Minionki znają  zasady dobrego zachowania w sieci, a czy ty znasz? </vt:lpstr>
      <vt:lpstr>Na co pozwala nam internet?</vt:lpstr>
      <vt:lpstr>Nieznajomy vs Ja</vt:lpstr>
      <vt:lpstr>Czym jest cyberprzemoc? </vt:lpstr>
      <vt:lpstr>Formy cyberprzemocy </vt:lpstr>
      <vt:lpstr>Co zrobić aby uniknąć cyberprzemocy</vt:lpstr>
      <vt:lpstr>Co zrobić, gdy jesteś świadkiem cyberprzemocy </vt:lpstr>
      <vt:lpstr>Zapraszam do obejrzenia filmiku o tym, jak zachowywać się w sieci ;)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Pilarczyk-Tworek, Magdalena</dc:creator>
  <cp:lastModifiedBy>Agnieszka Orłowska</cp:lastModifiedBy>
  <cp:revision>6</cp:revision>
  <dcterms:created xsi:type="dcterms:W3CDTF">2021-02-03T10:31:18Z</dcterms:created>
  <dcterms:modified xsi:type="dcterms:W3CDTF">2021-02-07T17:49:44Z</dcterms:modified>
</cp:coreProperties>
</file>