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46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93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28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476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67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96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13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44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20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1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97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45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33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4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2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67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5A51-CC94-422C-9510-AA9A8D5EA2A4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66D214-5CE8-4757-8C1C-16D14D3B83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40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2ACE3-C6DB-4471-A185-20A83ECF7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22 kwietnia</a:t>
            </a:r>
            <a:br>
              <a:rPr lang="pl-PL" dirty="0"/>
            </a:br>
            <a:r>
              <a:rPr lang="pl-PL" dirty="0"/>
              <a:t>MIĘDZYNARODOWY DZIEŃ ZIEMI</a:t>
            </a:r>
          </a:p>
        </p:txBody>
      </p:sp>
    </p:spTree>
    <p:extLst>
      <p:ext uri="{BB962C8B-B14F-4D97-AF65-F5344CB8AC3E}">
        <p14:creationId xmlns:p14="http://schemas.microsoft.com/office/powerpoint/2010/main" val="204846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6. ………………………….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492" y="1930400"/>
            <a:ext cx="3940001" cy="39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3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7. ……………………….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098" y="2174863"/>
            <a:ext cx="4275351" cy="29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8. ………………………………..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9" y="2017261"/>
            <a:ext cx="5568428" cy="31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6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9. …………………….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552" y="1783067"/>
            <a:ext cx="4492218" cy="33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1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10. ……………………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293" y="2096213"/>
            <a:ext cx="5088925" cy="28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8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11. ……………………………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668" y="1930400"/>
            <a:ext cx="4313799" cy="32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3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12. ………………………….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171" y="1517337"/>
            <a:ext cx="5293247" cy="35224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28" y="3589763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3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13. ………………………….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820" y="1630850"/>
            <a:ext cx="4895385" cy="36668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63134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14. ………………………………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9512" y="1757808"/>
            <a:ext cx="4580881" cy="30483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88" y="3517164"/>
            <a:ext cx="2627158" cy="26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0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15. ……………………………..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7327" y="1768259"/>
            <a:ext cx="3739860" cy="23014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59" y="3516467"/>
            <a:ext cx="3546788" cy="23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2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5CDFC-8E99-4D09-8D1A-E8E8053F26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i="1" dirty="0"/>
              <a:t>PTAKI</a:t>
            </a:r>
            <a:r>
              <a:rPr lang="pl-PL" b="1" dirty="0"/>
              <a:t> </a:t>
            </a:r>
            <a:r>
              <a:rPr lang="pl-PL" b="1" i="1" dirty="0"/>
              <a:t>WARSZAWY</a:t>
            </a:r>
            <a:br>
              <a:rPr lang="pl-PL" dirty="0"/>
            </a:br>
            <a:r>
              <a:rPr lang="pl-PL" sz="4000" dirty="0"/>
              <a:t>konkurs przyrodniczy</a:t>
            </a:r>
            <a:br>
              <a:rPr lang="pl-PL" sz="4000" dirty="0"/>
            </a:br>
            <a:r>
              <a:rPr lang="pl-PL" sz="4000" dirty="0"/>
              <a:t>dla oddziałów 7-8</a:t>
            </a:r>
          </a:p>
        </p:txBody>
      </p:sp>
    </p:spTree>
    <p:extLst>
      <p:ext uri="{BB962C8B-B14F-4D97-AF65-F5344CB8AC3E}">
        <p14:creationId xmlns:p14="http://schemas.microsoft.com/office/powerpoint/2010/main" val="298817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16. ………………………….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667" y="1930400"/>
            <a:ext cx="5682993" cy="17048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367669"/>
            <a:ext cx="4619189" cy="25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17. ……………………………………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872" y="2282356"/>
            <a:ext cx="3661879" cy="27428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61" y="3218869"/>
            <a:ext cx="3472150" cy="27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18. ……………………………..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725" y="2160588"/>
            <a:ext cx="742858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27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19. ………………………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330" y="978559"/>
            <a:ext cx="4877672" cy="38814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00" y="349416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20. ………………………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9517" y="922182"/>
            <a:ext cx="3586400" cy="20164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84195"/>
            <a:ext cx="4298713" cy="30897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965" y="3329045"/>
            <a:ext cx="4781435" cy="31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6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21. ……………………….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693" y="1761893"/>
            <a:ext cx="3459488" cy="27301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460" y="0"/>
            <a:ext cx="4828479" cy="36213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078" y="4230959"/>
            <a:ext cx="3660037" cy="23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32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9207" y="10668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dirty="0"/>
              <a:t>22. Podaj nazwę ptaków, dla których są zainstalowane (od strony ul. Łukowskiej) budki lęgowe na budynku Naszej Szkoły?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……………………………………………..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6965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4602" y="1190433"/>
            <a:ext cx="8596668" cy="3880773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90C226"/>
              </a:buClr>
              <a:buNone/>
            </a:pPr>
            <a:r>
              <a:rPr lang="pl-PL" sz="3600" dirty="0">
                <a:solidFill>
                  <a:srgbClr val="54A021">
                    <a:lumMod val="75000"/>
                  </a:srgbClr>
                </a:solidFill>
              </a:rPr>
              <a:t>BRAWO DLA CAŁEGO ZEPSOŁU!</a:t>
            </a:r>
          </a:p>
          <a:p>
            <a:pPr marL="0" lvl="0" indent="0" algn="ctr">
              <a:buClr>
                <a:srgbClr val="90C226"/>
              </a:buClr>
              <a:buNone/>
            </a:pPr>
            <a:endParaRPr lang="pl-PL" sz="3600" dirty="0">
              <a:solidFill>
                <a:srgbClr val="54A021">
                  <a:lumMod val="75000"/>
                </a:srgbClr>
              </a:solidFill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pl-PL" sz="3600" dirty="0">
                <a:solidFill>
                  <a:srgbClr val="54A021">
                    <a:lumMod val="75000"/>
                  </a:srgbClr>
                </a:solidFill>
              </a:rPr>
              <a:t>JESTEŚCIE WSPANIAŁYMI MIŁOŚNIKAMI PRZYRODY </a:t>
            </a:r>
          </a:p>
          <a:p>
            <a:pPr marL="0" lvl="0" indent="0" algn="ctr">
              <a:buClr>
                <a:srgbClr val="90C226"/>
              </a:buClr>
              <a:buNone/>
            </a:pPr>
            <a:endParaRPr lang="pl-PL" sz="3600" dirty="0">
              <a:solidFill>
                <a:srgbClr val="54A021">
                  <a:lumMod val="75000"/>
                </a:srgbClr>
              </a:solidFill>
              <a:sym typeface="Wingdings" panose="05000000000000000000" pitchFamily="2" charset="2"/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pl-PL" sz="3600" dirty="0">
                <a:solidFill>
                  <a:srgbClr val="54A021">
                    <a:lumMod val="75000"/>
                  </a:srgbClr>
                </a:solidFill>
                <a:sym typeface="Wingdings" panose="05000000000000000000" pitchFamily="2" charset="2"/>
              </a:rPr>
              <a:t>DZIĘKUJĘ ZA UDZIAŁ W KONKURSIE </a:t>
            </a:r>
            <a:endParaRPr lang="pl-PL" sz="3600" dirty="0">
              <a:solidFill>
                <a:srgbClr val="54A021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0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66CA5-DB98-4887-94F8-7391329F9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Weź czystą kartkę </a:t>
            </a:r>
            <a:br>
              <a:rPr lang="pl-PL" dirty="0"/>
            </a:br>
            <a:r>
              <a:rPr lang="pl-PL" dirty="0"/>
              <a:t>i długopis,</a:t>
            </a:r>
            <a:br>
              <a:rPr lang="pl-PL" dirty="0"/>
            </a:br>
            <a:r>
              <a:rPr lang="pl-PL" dirty="0"/>
              <a:t>podpisz kartkę Twoim imieniem i nazwiskiem,</a:t>
            </a:r>
            <a:br>
              <a:rPr lang="pl-PL" dirty="0"/>
            </a:br>
            <a:r>
              <a:rPr lang="pl-PL" dirty="0"/>
              <a:t>napisz numery od 1 do 22</a:t>
            </a:r>
          </a:p>
        </p:txBody>
      </p:sp>
    </p:spTree>
    <p:extLst>
      <p:ext uri="{BB962C8B-B14F-4D97-AF65-F5344CB8AC3E}">
        <p14:creationId xmlns:p14="http://schemas.microsoft.com/office/powerpoint/2010/main" val="380759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ED2028-13F6-4E9E-8B60-F11929AB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80304"/>
          </a:xfrm>
        </p:spPr>
        <p:txBody>
          <a:bodyPr>
            <a:normAutofit/>
          </a:bodyPr>
          <a:lstStyle/>
          <a:p>
            <a:r>
              <a:rPr lang="pl-PL" dirty="0"/>
              <a:t>UWAGA:</a:t>
            </a:r>
            <a:br>
              <a:rPr lang="pl-PL" dirty="0"/>
            </a:br>
            <a:r>
              <a:rPr lang="pl-PL" dirty="0"/>
              <a:t>nauczyciel pokaże slajdy z ptakami:</a:t>
            </a:r>
            <a:br>
              <a:rPr lang="pl-PL" dirty="0"/>
            </a:br>
            <a:r>
              <a:rPr lang="pl-PL" dirty="0"/>
              <a:t>rozpoznaj ptaki,</a:t>
            </a:r>
            <a:br>
              <a:rPr lang="pl-PL" dirty="0"/>
            </a:br>
            <a:r>
              <a:rPr lang="pl-PL" dirty="0"/>
              <a:t>napisz ich nazwy,</a:t>
            </a:r>
            <a:br>
              <a:rPr lang="pl-PL" dirty="0"/>
            </a:br>
            <a:br>
              <a:rPr lang="pl-PL" dirty="0"/>
            </a:br>
            <a:r>
              <a:rPr lang="pl-PL" dirty="0"/>
              <a:t>    POWODZENIA </a:t>
            </a:r>
            <a:r>
              <a:rPr lang="pl-PL" dirty="0">
                <a:sym typeface="Wingdings" panose="05000000000000000000" pitchFamily="2" charset="2"/>
              </a:rPr>
              <a:t> 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5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528A7-795C-4AA7-AD72-121BC386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…………………….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807" y="1930400"/>
            <a:ext cx="7278227" cy="34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…………………..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483" y="2022753"/>
            <a:ext cx="4425311" cy="33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……………………….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014" y="2035887"/>
            <a:ext cx="4754621" cy="29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……………………..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108" y="1803092"/>
            <a:ext cx="4914106" cy="32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6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 ……………………………………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098" y="2050661"/>
            <a:ext cx="4594322" cy="30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3910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168</Words>
  <Application>Microsoft Office PowerPoint</Application>
  <PresentationFormat>Panoramiczny</PresentationFormat>
  <Paragraphs>31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Faseta</vt:lpstr>
      <vt:lpstr>22 kwietnia MIĘDZYNARODOWY DZIEŃ ZIEMI</vt:lpstr>
      <vt:lpstr>PTAKI WARSZAWY konkurs przyrodniczy dla oddziałów 7-8</vt:lpstr>
      <vt:lpstr>Weź czystą kartkę  i długopis, podpisz kartkę Twoim imieniem i nazwiskiem, napisz numery od 1 do 22</vt:lpstr>
      <vt:lpstr>UWAGA: nauczyciel pokaże slajdy z ptakami: rozpoznaj ptaki, napisz ich nazwy,      POWODZENIA   </vt:lpstr>
      <vt:lpstr>1. …………………….</vt:lpstr>
      <vt:lpstr>2. …………………..</vt:lpstr>
      <vt:lpstr>3. ……………………….</vt:lpstr>
      <vt:lpstr>4. ……………………..</vt:lpstr>
      <vt:lpstr>5. ……………………………………</vt:lpstr>
      <vt:lpstr>6. ………………………….</vt:lpstr>
      <vt:lpstr>7. ……………………….</vt:lpstr>
      <vt:lpstr>8. ………………………………..</vt:lpstr>
      <vt:lpstr>9. …………………….</vt:lpstr>
      <vt:lpstr>10. ……………………</vt:lpstr>
      <vt:lpstr>11. ……………………………</vt:lpstr>
      <vt:lpstr>12. ………………………….</vt:lpstr>
      <vt:lpstr>13. ………………………….</vt:lpstr>
      <vt:lpstr>14. ………………………………</vt:lpstr>
      <vt:lpstr>15. ……………………………..</vt:lpstr>
      <vt:lpstr>16. ………………………….</vt:lpstr>
      <vt:lpstr>17. ……………………………………</vt:lpstr>
      <vt:lpstr>18. ……………………………..</vt:lpstr>
      <vt:lpstr>19. ………………………</vt:lpstr>
      <vt:lpstr>20. ………………………</vt:lpstr>
      <vt:lpstr>21. ……………………….</vt:lpstr>
      <vt:lpstr>22. Podaj nazwę ptaków, dla których są zainstalowane (od strony ul. Łukowskiej) budki lęgowe na budynku Naszej Szkoły?   ……………………………………………..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kwietnia MIĘDZYNARODOWY DZIEŃ ZIEMI</dc:title>
  <dc:creator>Marzena Żak</dc:creator>
  <cp:lastModifiedBy>Marzena Żak</cp:lastModifiedBy>
  <cp:revision>23</cp:revision>
  <dcterms:created xsi:type="dcterms:W3CDTF">2022-04-19T11:19:38Z</dcterms:created>
  <dcterms:modified xsi:type="dcterms:W3CDTF">2022-04-20T15:11:51Z</dcterms:modified>
</cp:coreProperties>
</file>